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65" r:id="rId3"/>
    <p:sldId id="276" r:id="rId4"/>
    <p:sldId id="278" r:id="rId5"/>
    <p:sldId id="268" r:id="rId6"/>
    <p:sldId id="269" r:id="rId7"/>
    <p:sldId id="277" r:id="rId8"/>
    <p:sldId id="279" r:id="rId9"/>
    <p:sldId id="272" r:id="rId10"/>
    <p:sldId id="280" r:id="rId11"/>
    <p:sldId id="281" r:id="rId12"/>
    <p:sldId id="282" r:id="rId13"/>
    <p:sldId id="275" r:id="rId14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9813"/>
    <a:srgbClr val="FAB9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14"/>
  </p:normalViewPr>
  <p:slideViewPr>
    <p:cSldViewPr snapToGrid="0" snapToObjects="1">
      <p:cViewPr>
        <p:scale>
          <a:sx n="122" d="100"/>
          <a:sy n="122" d="100"/>
        </p:scale>
        <p:origin x="-11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B566E4-7891-4820-91D9-8D71A0A56F2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1F39F7-393D-4E3D-BD49-30BC8A14FD76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Заказчики проекта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E78CF8-41DF-48D9-BA0F-32E6D22F98B2}" type="parTrans" cxnId="{C17606B7-1404-4F6E-840D-778D711A0BF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415620-B66D-433F-9A46-06C8C89C6CFF}" type="sibTrans" cxnId="{C17606B7-1404-4F6E-840D-778D711A0BF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33ED3B-D5BA-45CB-B2FC-7D0F9E6E051E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Периметр проекта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5B93F3-DF0D-4D88-A730-B210D378AE87}" type="parTrans" cxnId="{F59432C5-2EA7-493C-BB5C-A9590C8510C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8E2C71-6482-4EF7-964A-35D2DB67C983}" type="sibTrans" cxnId="{F59432C5-2EA7-493C-BB5C-A9590C8510C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E5B27B-AD81-4C30-B020-937EC92243A2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Кабинет технологии МБОУ СШ №6 им. А.С. Макаренко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3B1FFD-27E5-452F-A071-912D0DBD6A80}" type="parTrans" cxnId="{6057573D-3C66-49D9-A39B-5ABF859D9CD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AF8626-550B-4611-B586-5F4972BF71EC}" type="sibTrans" cxnId="{6057573D-3C66-49D9-A39B-5ABF859D9CD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E61D95-B367-4FFF-9A9C-D93F9042B593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Владелец проекта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8569C7-CA7C-4A66-900B-9ECDF4E5C802}" type="parTrans" cxnId="{8382650F-8688-4DBA-B2BD-CE4BBE235FB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696B9B-F814-48E4-857D-EE5438B84E88}" type="sibTrans" cxnId="{8382650F-8688-4DBA-B2BD-CE4BBE235FB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C24EEE-C3B8-4450-BCE2-22C53238505B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Обучающиеся, педагоги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AAD7E3-35FD-4CF8-A592-9F9CF75167E5}" type="parTrans" cxnId="{53A6C2C2-E667-4AAD-AB4C-4F249D90D9C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34922A-379C-4A3C-ACDE-9267A83C4B28}" type="sibTrans" cxnId="{53A6C2C2-E667-4AAD-AB4C-4F249D90D9C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1E0029-F693-4A2F-A986-CA43A537A00F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Вовлечённые лица и рамки проекта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AA3EE1-EFF1-470D-81A7-47803A5BC6DD}" type="parTrans" cxnId="{3AF3DF23-FCF2-4F0D-86E6-E756C9EFDC3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D38823-5ADE-4913-9E3B-E3E1B5E0CC0C}" type="sibTrans" cxnId="{3AF3DF23-FCF2-4F0D-86E6-E756C9EFDC3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834065-AFA6-4123-9DEC-08823823A3F5}">
      <dgm:prSet phldrT="[Текст]"/>
      <dgm:spPr/>
      <dgm:t>
        <a:bodyPr/>
        <a:lstStyle/>
        <a:p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Ж.С.Александрова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директор МБОУ СШ№6 им.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А.С.Макаренко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8C88B4-A614-4FE1-9F43-EF7A3C1E6E98}" type="parTrans" cxnId="{0331F16E-658D-431C-A6BB-D5E302DB1E4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775621-CF69-4673-A4C8-F5D82800933A}" type="sibTrans" cxnId="{0331F16E-658D-431C-A6BB-D5E302DB1E4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239052-0267-4EE7-A9DF-942DA3529105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Руководитель проекта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697FB3-9CF3-487F-8B99-81CBFFC45395}" type="parTrans" cxnId="{FD9D5676-CE87-4ACF-B2BB-46CCE8F7F73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83FB88-465C-4C90-8F2C-3AB0A5AF5F65}" type="sibTrans" cxnId="{FD9D5676-CE87-4ACF-B2BB-46CCE8F7F73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41B6E9-B460-42D2-86FA-1525F19801A7}">
      <dgm:prSet phldrT="[Текст]"/>
      <dgm:spPr/>
      <dgm:t>
        <a:bodyPr/>
        <a:lstStyle/>
        <a:p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Горенкова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М.Л., учитель технологии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A0CE3E-34DC-47E5-A7CB-0C534046E248}" type="parTrans" cxnId="{BF59675F-797A-45CA-856A-622E4BBF458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758DDE-FAD0-4CDB-9DA8-5FAC77645A17}" type="sibTrans" cxnId="{BF59675F-797A-45CA-856A-622E4BBF458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FACD5A-30F2-471E-8A66-8441CF2A503F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Команда проекта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452342-3515-4156-83E7-233631C6DA2A}" type="parTrans" cxnId="{07B95C8A-E567-4E7D-8AE2-80F75A2E196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F22BCD-E128-45D6-886B-ACCEC63EDED6}" type="sibTrans" cxnId="{07B95C8A-E567-4E7D-8AE2-80F75A2E196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0383FF-62C3-419B-9384-13CF76E8011E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Ганина О.Н., методист;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Булаев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М.Е., учитель технологии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0C9F81-BF8C-4EC3-8731-276C8C894F10}" type="parTrans" cxnId="{FA8A570C-0A2D-4327-B447-101D81A5D65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D1A22B-FCC0-4893-BE91-480B2FB6F857}" type="sibTrans" cxnId="{FA8A570C-0A2D-4327-B447-101D81A5D65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08F73E-3AFB-4F30-BECB-92630F4038DF}" type="pres">
      <dgm:prSet presAssocID="{C7B566E4-7891-4820-91D9-8D71A0A56F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FF1478B-629C-4C6F-A42B-99E533D01D02}" type="pres">
      <dgm:prSet presAssocID="{B21E0029-F693-4A2F-A986-CA43A537A00F}" presName="hierRoot1" presStyleCnt="0">
        <dgm:presLayoutVars>
          <dgm:hierBranch val="init"/>
        </dgm:presLayoutVars>
      </dgm:prSet>
      <dgm:spPr/>
    </dgm:pt>
    <dgm:pt modelId="{A26C5B4F-A259-4719-825D-A0B76E98438F}" type="pres">
      <dgm:prSet presAssocID="{B21E0029-F693-4A2F-A986-CA43A537A00F}" presName="rootComposite1" presStyleCnt="0"/>
      <dgm:spPr/>
    </dgm:pt>
    <dgm:pt modelId="{D24EF314-3F39-4B58-BD79-ADC9B7E4CF24}" type="pres">
      <dgm:prSet presAssocID="{B21E0029-F693-4A2F-A986-CA43A537A00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5801415-F652-4A0E-B6EC-E56E9E5A14EB}" type="pres">
      <dgm:prSet presAssocID="{B21E0029-F693-4A2F-A986-CA43A537A00F}" presName="rootConnector1" presStyleLbl="node1" presStyleIdx="0" presStyleCnt="0"/>
      <dgm:spPr/>
      <dgm:t>
        <a:bodyPr/>
        <a:lstStyle/>
        <a:p>
          <a:endParaRPr lang="ru-RU"/>
        </a:p>
      </dgm:t>
    </dgm:pt>
    <dgm:pt modelId="{8F62F7BA-4FE9-463B-89B6-9774273117F7}" type="pres">
      <dgm:prSet presAssocID="{B21E0029-F693-4A2F-A986-CA43A537A00F}" presName="hierChild2" presStyleCnt="0"/>
      <dgm:spPr/>
    </dgm:pt>
    <dgm:pt modelId="{F8ADB67F-116A-4D0D-BD58-26A2DEB98CF1}" type="pres">
      <dgm:prSet presAssocID="{24E78CF8-41DF-48D9-BA0F-32E6D22F98B2}" presName="Name37" presStyleLbl="parChTrans1D2" presStyleIdx="0" presStyleCnt="5"/>
      <dgm:spPr/>
      <dgm:t>
        <a:bodyPr/>
        <a:lstStyle/>
        <a:p>
          <a:endParaRPr lang="ru-RU"/>
        </a:p>
      </dgm:t>
    </dgm:pt>
    <dgm:pt modelId="{DD59F2EC-B7BF-4F9D-BA3D-2C4E1011D7A8}" type="pres">
      <dgm:prSet presAssocID="{BA1F39F7-393D-4E3D-BD49-30BC8A14FD76}" presName="hierRoot2" presStyleCnt="0">
        <dgm:presLayoutVars>
          <dgm:hierBranch val="init"/>
        </dgm:presLayoutVars>
      </dgm:prSet>
      <dgm:spPr/>
    </dgm:pt>
    <dgm:pt modelId="{4A9C4E2D-9149-4628-B829-C7F1E27B5947}" type="pres">
      <dgm:prSet presAssocID="{BA1F39F7-393D-4E3D-BD49-30BC8A14FD76}" presName="rootComposite" presStyleCnt="0"/>
      <dgm:spPr/>
    </dgm:pt>
    <dgm:pt modelId="{C39DDEB1-8E40-4CC4-BA21-249B0B87991B}" type="pres">
      <dgm:prSet presAssocID="{BA1F39F7-393D-4E3D-BD49-30BC8A14FD76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7AA7A56-5EB2-4E8D-BFC1-DFA7DCFA4A32}" type="pres">
      <dgm:prSet presAssocID="{BA1F39F7-393D-4E3D-BD49-30BC8A14FD76}" presName="rootConnector" presStyleLbl="node2" presStyleIdx="0" presStyleCnt="5"/>
      <dgm:spPr/>
      <dgm:t>
        <a:bodyPr/>
        <a:lstStyle/>
        <a:p>
          <a:endParaRPr lang="ru-RU"/>
        </a:p>
      </dgm:t>
    </dgm:pt>
    <dgm:pt modelId="{3D1E80F1-4FB4-48AE-A077-1C4C833953BB}" type="pres">
      <dgm:prSet presAssocID="{BA1F39F7-393D-4E3D-BD49-30BC8A14FD76}" presName="hierChild4" presStyleCnt="0"/>
      <dgm:spPr/>
    </dgm:pt>
    <dgm:pt modelId="{EBC86E1D-D23D-4B03-8E7C-A21A60D6EF2C}" type="pres">
      <dgm:prSet presAssocID="{67AAD7E3-35FD-4CF8-A592-9F9CF75167E5}" presName="Name37" presStyleLbl="parChTrans1D3" presStyleIdx="0" presStyleCnt="5"/>
      <dgm:spPr/>
      <dgm:t>
        <a:bodyPr/>
        <a:lstStyle/>
        <a:p>
          <a:endParaRPr lang="ru-RU"/>
        </a:p>
      </dgm:t>
    </dgm:pt>
    <dgm:pt modelId="{DE07E897-6725-42A3-B82A-8B6F8CF59202}" type="pres">
      <dgm:prSet presAssocID="{CCC24EEE-C3B8-4450-BCE2-22C53238505B}" presName="hierRoot2" presStyleCnt="0">
        <dgm:presLayoutVars>
          <dgm:hierBranch val="init"/>
        </dgm:presLayoutVars>
      </dgm:prSet>
      <dgm:spPr/>
    </dgm:pt>
    <dgm:pt modelId="{36DF08CC-1A0B-490E-8A54-7076EA49022A}" type="pres">
      <dgm:prSet presAssocID="{CCC24EEE-C3B8-4450-BCE2-22C53238505B}" presName="rootComposite" presStyleCnt="0"/>
      <dgm:spPr/>
    </dgm:pt>
    <dgm:pt modelId="{C2E52D8B-69F3-409F-9601-F3AC8CED7366}" type="pres">
      <dgm:prSet presAssocID="{CCC24EEE-C3B8-4450-BCE2-22C53238505B}" presName="rootText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3504D24-E8A8-4764-B26E-5179FF7EE1C6}" type="pres">
      <dgm:prSet presAssocID="{CCC24EEE-C3B8-4450-BCE2-22C53238505B}" presName="rootConnector" presStyleLbl="node3" presStyleIdx="0" presStyleCnt="5"/>
      <dgm:spPr/>
      <dgm:t>
        <a:bodyPr/>
        <a:lstStyle/>
        <a:p>
          <a:endParaRPr lang="ru-RU"/>
        </a:p>
      </dgm:t>
    </dgm:pt>
    <dgm:pt modelId="{EF28D860-D068-4C33-B7BC-24E2791706CE}" type="pres">
      <dgm:prSet presAssocID="{CCC24EEE-C3B8-4450-BCE2-22C53238505B}" presName="hierChild4" presStyleCnt="0"/>
      <dgm:spPr/>
    </dgm:pt>
    <dgm:pt modelId="{593DE82A-E6EC-442B-A124-6F38FF8C050A}" type="pres">
      <dgm:prSet presAssocID="{CCC24EEE-C3B8-4450-BCE2-22C53238505B}" presName="hierChild5" presStyleCnt="0"/>
      <dgm:spPr/>
    </dgm:pt>
    <dgm:pt modelId="{F02B35A7-FDFF-4934-90BE-9AF3950F6308}" type="pres">
      <dgm:prSet presAssocID="{BA1F39F7-393D-4E3D-BD49-30BC8A14FD76}" presName="hierChild5" presStyleCnt="0"/>
      <dgm:spPr/>
    </dgm:pt>
    <dgm:pt modelId="{598A8F2E-B62E-49DD-9241-7434700B33CF}" type="pres">
      <dgm:prSet presAssocID="{135B93F3-DF0D-4D88-A730-B210D378AE87}" presName="Name37" presStyleLbl="parChTrans1D2" presStyleIdx="1" presStyleCnt="5"/>
      <dgm:spPr/>
      <dgm:t>
        <a:bodyPr/>
        <a:lstStyle/>
        <a:p>
          <a:endParaRPr lang="ru-RU"/>
        </a:p>
      </dgm:t>
    </dgm:pt>
    <dgm:pt modelId="{EA62F09F-F18C-45B1-88AC-2822158967BD}" type="pres">
      <dgm:prSet presAssocID="{A833ED3B-D5BA-45CB-B2FC-7D0F9E6E051E}" presName="hierRoot2" presStyleCnt="0">
        <dgm:presLayoutVars>
          <dgm:hierBranch val="init"/>
        </dgm:presLayoutVars>
      </dgm:prSet>
      <dgm:spPr/>
    </dgm:pt>
    <dgm:pt modelId="{5BBAD01F-87A5-4A9F-AAA1-75FD110BCCD1}" type="pres">
      <dgm:prSet presAssocID="{A833ED3B-D5BA-45CB-B2FC-7D0F9E6E051E}" presName="rootComposite" presStyleCnt="0"/>
      <dgm:spPr/>
    </dgm:pt>
    <dgm:pt modelId="{55D3E20B-B87C-49E8-B5DA-B1E657DD7425}" type="pres">
      <dgm:prSet presAssocID="{A833ED3B-D5BA-45CB-B2FC-7D0F9E6E051E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27EBAA-12E3-491C-85E3-3C9E92D32A43}" type="pres">
      <dgm:prSet presAssocID="{A833ED3B-D5BA-45CB-B2FC-7D0F9E6E051E}" presName="rootConnector" presStyleLbl="node2" presStyleIdx="1" presStyleCnt="5"/>
      <dgm:spPr/>
      <dgm:t>
        <a:bodyPr/>
        <a:lstStyle/>
        <a:p>
          <a:endParaRPr lang="ru-RU"/>
        </a:p>
      </dgm:t>
    </dgm:pt>
    <dgm:pt modelId="{43221729-0203-4611-94AB-51FFAC2D7F57}" type="pres">
      <dgm:prSet presAssocID="{A833ED3B-D5BA-45CB-B2FC-7D0F9E6E051E}" presName="hierChild4" presStyleCnt="0"/>
      <dgm:spPr/>
    </dgm:pt>
    <dgm:pt modelId="{4419C852-0388-40ED-952D-A79B651F13BD}" type="pres">
      <dgm:prSet presAssocID="{BB3B1FFD-27E5-452F-A071-912D0DBD6A80}" presName="Name37" presStyleLbl="parChTrans1D3" presStyleIdx="1" presStyleCnt="5"/>
      <dgm:spPr/>
      <dgm:t>
        <a:bodyPr/>
        <a:lstStyle/>
        <a:p>
          <a:endParaRPr lang="ru-RU"/>
        </a:p>
      </dgm:t>
    </dgm:pt>
    <dgm:pt modelId="{4EC11083-8DFA-425F-B488-AB79A20B5B73}" type="pres">
      <dgm:prSet presAssocID="{F4E5B27B-AD81-4C30-B020-937EC92243A2}" presName="hierRoot2" presStyleCnt="0">
        <dgm:presLayoutVars>
          <dgm:hierBranch val="init"/>
        </dgm:presLayoutVars>
      </dgm:prSet>
      <dgm:spPr/>
    </dgm:pt>
    <dgm:pt modelId="{FAAE3EED-8754-4B7A-A58F-C6812471CB42}" type="pres">
      <dgm:prSet presAssocID="{F4E5B27B-AD81-4C30-B020-937EC92243A2}" presName="rootComposite" presStyleCnt="0"/>
      <dgm:spPr/>
    </dgm:pt>
    <dgm:pt modelId="{AC85D7EA-BF55-4BE8-851C-5CF7A407BD5A}" type="pres">
      <dgm:prSet presAssocID="{F4E5B27B-AD81-4C30-B020-937EC92243A2}" presName="rootText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0BF8F80-09EE-450C-A544-383C52F51F11}" type="pres">
      <dgm:prSet presAssocID="{F4E5B27B-AD81-4C30-B020-937EC92243A2}" presName="rootConnector" presStyleLbl="node3" presStyleIdx="1" presStyleCnt="5"/>
      <dgm:spPr/>
      <dgm:t>
        <a:bodyPr/>
        <a:lstStyle/>
        <a:p>
          <a:endParaRPr lang="ru-RU"/>
        </a:p>
      </dgm:t>
    </dgm:pt>
    <dgm:pt modelId="{9CAB331E-6E82-4B13-A9BE-FDAFEDF5F493}" type="pres">
      <dgm:prSet presAssocID="{F4E5B27B-AD81-4C30-B020-937EC92243A2}" presName="hierChild4" presStyleCnt="0"/>
      <dgm:spPr/>
    </dgm:pt>
    <dgm:pt modelId="{AB02F110-3587-4FDA-AC33-9801DA2298A4}" type="pres">
      <dgm:prSet presAssocID="{F4E5B27B-AD81-4C30-B020-937EC92243A2}" presName="hierChild5" presStyleCnt="0"/>
      <dgm:spPr/>
    </dgm:pt>
    <dgm:pt modelId="{5F332F69-341E-4B6C-931C-0362B41AEB95}" type="pres">
      <dgm:prSet presAssocID="{A833ED3B-D5BA-45CB-B2FC-7D0F9E6E051E}" presName="hierChild5" presStyleCnt="0"/>
      <dgm:spPr/>
    </dgm:pt>
    <dgm:pt modelId="{66C1DF5A-175F-4DB5-A5AF-73122BB73A92}" type="pres">
      <dgm:prSet presAssocID="{F28569C7-CA7C-4A66-900B-9ECDF4E5C802}" presName="Name37" presStyleLbl="parChTrans1D2" presStyleIdx="2" presStyleCnt="5"/>
      <dgm:spPr/>
      <dgm:t>
        <a:bodyPr/>
        <a:lstStyle/>
        <a:p>
          <a:endParaRPr lang="ru-RU"/>
        </a:p>
      </dgm:t>
    </dgm:pt>
    <dgm:pt modelId="{480DB6A2-A879-4D59-A9C6-33E995A60035}" type="pres">
      <dgm:prSet presAssocID="{CDE61D95-B367-4FFF-9A9C-D93F9042B593}" presName="hierRoot2" presStyleCnt="0">
        <dgm:presLayoutVars>
          <dgm:hierBranch val="init"/>
        </dgm:presLayoutVars>
      </dgm:prSet>
      <dgm:spPr/>
    </dgm:pt>
    <dgm:pt modelId="{C4E86491-0F96-4249-B9BA-637A28F82161}" type="pres">
      <dgm:prSet presAssocID="{CDE61D95-B367-4FFF-9A9C-D93F9042B593}" presName="rootComposite" presStyleCnt="0"/>
      <dgm:spPr/>
    </dgm:pt>
    <dgm:pt modelId="{BB79C66D-46ED-4985-8FDF-3FCE4C5C7DD0}" type="pres">
      <dgm:prSet presAssocID="{CDE61D95-B367-4FFF-9A9C-D93F9042B593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16F934D-7A33-4974-A341-5FFC205B4A17}" type="pres">
      <dgm:prSet presAssocID="{CDE61D95-B367-4FFF-9A9C-D93F9042B593}" presName="rootConnector" presStyleLbl="node2" presStyleIdx="2" presStyleCnt="5"/>
      <dgm:spPr/>
      <dgm:t>
        <a:bodyPr/>
        <a:lstStyle/>
        <a:p>
          <a:endParaRPr lang="ru-RU"/>
        </a:p>
      </dgm:t>
    </dgm:pt>
    <dgm:pt modelId="{5331A705-4107-4733-93E8-9BA39858AF13}" type="pres">
      <dgm:prSet presAssocID="{CDE61D95-B367-4FFF-9A9C-D93F9042B593}" presName="hierChild4" presStyleCnt="0"/>
      <dgm:spPr/>
    </dgm:pt>
    <dgm:pt modelId="{B45BD97B-8D38-4E89-AB35-27B111BAF19A}" type="pres">
      <dgm:prSet presAssocID="{FC8C88B4-A614-4FE1-9F43-EF7A3C1E6E98}" presName="Name37" presStyleLbl="parChTrans1D3" presStyleIdx="2" presStyleCnt="5"/>
      <dgm:spPr/>
      <dgm:t>
        <a:bodyPr/>
        <a:lstStyle/>
        <a:p>
          <a:endParaRPr lang="ru-RU"/>
        </a:p>
      </dgm:t>
    </dgm:pt>
    <dgm:pt modelId="{5299D7CF-DCC9-4A24-9E33-B12F191F2A71}" type="pres">
      <dgm:prSet presAssocID="{24834065-AFA6-4123-9DEC-08823823A3F5}" presName="hierRoot2" presStyleCnt="0">
        <dgm:presLayoutVars>
          <dgm:hierBranch val="init"/>
        </dgm:presLayoutVars>
      </dgm:prSet>
      <dgm:spPr/>
    </dgm:pt>
    <dgm:pt modelId="{111141BC-7279-43D7-A58A-13CED6B43C93}" type="pres">
      <dgm:prSet presAssocID="{24834065-AFA6-4123-9DEC-08823823A3F5}" presName="rootComposite" presStyleCnt="0"/>
      <dgm:spPr/>
    </dgm:pt>
    <dgm:pt modelId="{80FA7C6C-3A09-47B7-8A68-224B0B1F4328}" type="pres">
      <dgm:prSet presAssocID="{24834065-AFA6-4123-9DEC-08823823A3F5}" presName="rootText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1001E44-8203-4BCA-8C98-7D249D092EBA}" type="pres">
      <dgm:prSet presAssocID="{24834065-AFA6-4123-9DEC-08823823A3F5}" presName="rootConnector" presStyleLbl="node3" presStyleIdx="2" presStyleCnt="5"/>
      <dgm:spPr/>
      <dgm:t>
        <a:bodyPr/>
        <a:lstStyle/>
        <a:p>
          <a:endParaRPr lang="ru-RU"/>
        </a:p>
      </dgm:t>
    </dgm:pt>
    <dgm:pt modelId="{7E5E1E80-A7DD-4A7F-9121-41B3DAD84D1B}" type="pres">
      <dgm:prSet presAssocID="{24834065-AFA6-4123-9DEC-08823823A3F5}" presName="hierChild4" presStyleCnt="0"/>
      <dgm:spPr/>
    </dgm:pt>
    <dgm:pt modelId="{CDA1BFF3-04E8-467D-82D0-05B0691ECDE3}" type="pres">
      <dgm:prSet presAssocID="{24834065-AFA6-4123-9DEC-08823823A3F5}" presName="hierChild5" presStyleCnt="0"/>
      <dgm:spPr/>
    </dgm:pt>
    <dgm:pt modelId="{D1D98155-366B-4AFA-BAFC-EF66C93E8D37}" type="pres">
      <dgm:prSet presAssocID="{CDE61D95-B367-4FFF-9A9C-D93F9042B593}" presName="hierChild5" presStyleCnt="0"/>
      <dgm:spPr/>
    </dgm:pt>
    <dgm:pt modelId="{03887210-F2D8-422A-9A34-2FD923AA80BF}" type="pres">
      <dgm:prSet presAssocID="{85697FB3-9CF3-487F-8B99-81CBFFC45395}" presName="Name37" presStyleLbl="parChTrans1D2" presStyleIdx="3" presStyleCnt="5"/>
      <dgm:spPr/>
      <dgm:t>
        <a:bodyPr/>
        <a:lstStyle/>
        <a:p>
          <a:endParaRPr lang="ru-RU"/>
        </a:p>
      </dgm:t>
    </dgm:pt>
    <dgm:pt modelId="{C76CC4AD-53B6-4536-9824-82BD90847757}" type="pres">
      <dgm:prSet presAssocID="{0E239052-0267-4EE7-A9DF-942DA3529105}" presName="hierRoot2" presStyleCnt="0">
        <dgm:presLayoutVars>
          <dgm:hierBranch val="init"/>
        </dgm:presLayoutVars>
      </dgm:prSet>
      <dgm:spPr/>
    </dgm:pt>
    <dgm:pt modelId="{DE60104D-096C-4B9F-BDC0-E1C974E402DC}" type="pres">
      <dgm:prSet presAssocID="{0E239052-0267-4EE7-A9DF-942DA3529105}" presName="rootComposite" presStyleCnt="0"/>
      <dgm:spPr/>
    </dgm:pt>
    <dgm:pt modelId="{3AAA5522-B53B-4006-9502-C76C2D765D0B}" type="pres">
      <dgm:prSet presAssocID="{0E239052-0267-4EE7-A9DF-942DA3529105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97C4B57-869D-4BE3-BBF7-D1382884836E}" type="pres">
      <dgm:prSet presAssocID="{0E239052-0267-4EE7-A9DF-942DA3529105}" presName="rootConnector" presStyleLbl="node2" presStyleIdx="3" presStyleCnt="5"/>
      <dgm:spPr/>
      <dgm:t>
        <a:bodyPr/>
        <a:lstStyle/>
        <a:p>
          <a:endParaRPr lang="ru-RU"/>
        </a:p>
      </dgm:t>
    </dgm:pt>
    <dgm:pt modelId="{194D13E3-4082-483F-96D4-33A98A910D78}" type="pres">
      <dgm:prSet presAssocID="{0E239052-0267-4EE7-A9DF-942DA3529105}" presName="hierChild4" presStyleCnt="0"/>
      <dgm:spPr/>
    </dgm:pt>
    <dgm:pt modelId="{486A2DF9-A612-4D86-8E5D-D1CBA7FA2DFF}" type="pres">
      <dgm:prSet presAssocID="{1FA0CE3E-34DC-47E5-A7CB-0C534046E248}" presName="Name37" presStyleLbl="parChTrans1D3" presStyleIdx="3" presStyleCnt="5"/>
      <dgm:spPr/>
      <dgm:t>
        <a:bodyPr/>
        <a:lstStyle/>
        <a:p>
          <a:endParaRPr lang="ru-RU"/>
        </a:p>
      </dgm:t>
    </dgm:pt>
    <dgm:pt modelId="{7EB997B4-0877-43A5-9A90-07F11FC477BA}" type="pres">
      <dgm:prSet presAssocID="{9241B6E9-B460-42D2-86FA-1525F19801A7}" presName="hierRoot2" presStyleCnt="0">
        <dgm:presLayoutVars>
          <dgm:hierBranch val="init"/>
        </dgm:presLayoutVars>
      </dgm:prSet>
      <dgm:spPr/>
    </dgm:pt>
    <dgm:pt modelId="{A6ABE023-8A5C-4A43-AC14-4660625E5E85}" type="pres">
      <dgm:prSet presAssocID="{9241B6E9-B460-42D2-86FA-1525F19801A7}" presName="rootComposite" presStyleCnt="0"/>
      <dgm:spPr/>
    </dgm:pt>
    <dgm:pt modelId="{DC91EF0F-6953-4F43-A14F-EF7090717618}" type="pres">
      <dgm:prSet presAssocID="{9241B6E9-B460-42D2-86FA-1525F19801A7}" presName="rootText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AF0647E-4EBF-48C9-A9BF-3B82AD062488}" type="pres">
      <dgm:prSet presAssocID="{9241B6E9-B460-42D2-86FA-1525F19801A7}" presName="rootConnector" presStyleLbl="node3" presStyleIdx="3" presStyleCnt="5"/>
      <dgm:spPr/>
      <dgm:t>
        <a:bodyPr/>
        <a:lstStyle/>
        <a:p>
          <a:endParaRPr lang="ru-RU"/>
        </a:p>
      </dgm:t>
    </dgm:pt>
    <dgm:pt modelId="{63F311DC-BA09-45BC-AB56-0364475D9540}" type="pres">
      <dgm:prSet presAssocID="{9241B6E9-B460-42D2-86FA-1525F19801A7}" presName="hierChild4" presStyleCnt="0"/>
      <dgm:spPr/>
    </dgm:pt>
    <dgm:pt modelId="{3814E718-1A3E-4F8C-AFCF-9569E19E6FF7}" type="pres">
      <dgm:prSet presAssocID="{9241B6E9-B460-42D2-86FA-1525F19801A7}" presName="hierChild5" presStyleCnt="0"/>
      <dgm:spPr/>
    </dgm:pt>
    <dgm:pt modelId="{FC581AD7-9AB7-4052-BF33-A9F2862702D1}" type="pres">
      <dgm:prSet presAssocID="{0E239052-0267-4EE7-A9DF-942DA3529105}" presName="hierChild5" presStyleCnt="0"/>
      <dgm:spPr/>
    </dgm:pt>
    <dgm:pt modelId="{D41E26BB-7471-407B-B266-AFF4069E8061}" type="pres">
      <dgm:prSet presAssocID="{49452342-3515-4156-83E7-233631C6DA2A}" presName="Name37" presStyleLbl="parChTrans1D2" presStyleIdx="4" presStyleCnt="5"/>
      <dgm:spPr/>
      <dgm:t>
        <a:bodyPr/>
        <a:lstStyle/>
        <a:p>
          <a:endParaRPr lang="ru-RU"/>
        </a:p>
      </dgm:t>
    </dgm:pt>
    <dgm:pt modelId="{8A5F28CC-6E90-4FC8-937E-BD630C02F7FE}" type="pres">
      <dgm:prSet presAssocID="{FAFACD5A-30F2-471E-8A66-8441CF2A503F}" presName="hierRoot2" presStyleCnt="0">
        <dgm:presLayoutVars>
          <dgm:hierBranch val="init"/>
        </dgm:presLayoutVars>
      </dgm:prSet>
      <dgm:spPr/>
    </dgm:pt>
    <dgm:pt modelId="{CF27EE39-BC5E-41D2-AE6A-153BC8545C19}" type="pres">
      <dgm:prSet presAssocID="{FAFACD5A-30F2-471E-8A66-8441CF2A503F}" presName="rootComposite" presStyleCnt="0"/>
      <dgm:spPr/>
    </dgm:pt>
    <dgm:pt modelId="{30EF3D5B-6327-476C-B754-67344CD40B20}" type="pres">
      <dgm:prSet presAssocID="{FAFACD5A-30F2-471E-8A66-8441CF2A503F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AD539B8-9A9F-4E70-A597-BCAE79C1B2BF}" type="pres">
      <dgm:prSet presAssocID="{FAFACD5A-30F2-471E-8A66-8441CF2A503F}" presName="rootConnector" presStyleLbl="node2" presStyleIdx="4" presStyleCnt="5"/>
      <dgm:spPr/>
      <dgm:t>
        <a:bodyPr/>
        <a:lstStyle/>
        <a:p>
          <a:endParaRPr lang="ru-RU"/>
        </a:p>
      </dgm:t>
    </dgm:pt>
    <dgm:pt modelId="{7B10B024-399E-4168-AD32-85E18C4C5D7F}" type="pres">
      <dgm:prSet presAssocID="{FAFACD5A-30F2-471E-8A66-8441CF2A503F}" presName="hierChild4" presStyleCnt="0"/>
      <dgm:spPr/>
    </dgm:pt>
    <dgm:pt modelId="{7D8C7AEB-CFBF-4C66-AFBD-038588FEC9D5}" type="pres">
      <dgm:prSet presAssocID="{F70C9F81-BF8C-4EC3-8731-276C8C894F10}" presName="Name37" presStyleLbl="parChTrans1D3" presStyleIdx="4" presStyleCnt="5"/>
      <dgm:spPr/>
      <dgm:t>
        <a:bodyPr/>
        <a:lstStyle/>
        <a:p>
          <a:endParaRPr lang="ru-RU"/>
        </a:p>
      </dgm:t>
    </dgm:pt>
    <dgm:pt modelId="{D57CF0EB-A59A-435A-AAB6-1843028394D5}" type="pres">
      <dgm:prSet presAssocID="{190383FF-62C3-419B-9384-13CF76E8011E}" presName="hierRoot2" presStyleCnt="0">
        <dgm:presLayoutVars>
          <dgm:hierBranch val="init"/>
        </dgm:presLayoutVars>
      </dgm:prSet>
      <dgm:spPr/>
    </dgm:pt>
    <dgm:pt modelId="{6B2F633C-9C68-4E61-8B08-8CB2B31FD1FD}" type="pres">
      <dgm:prSet presAssocID="{190383FF-62C3-419B-9384-13CF76E8011E}" presName="rootComposite" presStyleCnt="0"/>
      <dgm:spPr/>
    </dgm:pt>
    <dgm:pt modelId="{EAB0806F-A245-4CBF-BA10-59095C45783E}" type="pres">
      <dgm:prSet presAssocID="{190383FF-62C3-419B-9384-13CF76E8011E}" presName="rootText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2970677-7710-4B3B-97F0-B1D4E4E0B469}" type="pres">
      <dgm:prSet presAssocID="{190383FF-62C3-419B-9384-13CF76E8011E}" presName="rootConnector" presStyleLbl="node3" presStyleIdx="4" presStyleCnt="5"/>
      <dgm:spPr/>
      <dgm:t>
        <a:bodyPr/>
        <a:lstStyle/>
        <a:p>
          <a:endParaRPr lang="ru-RU"/>
        </a:p>
      </dgm:t>
    </dgm:pt>
    <dgm:pt modelId="{44DF5B2F-1585-4BA7-B138-C0BE738D8766}" type="pres">
      <dgm:prSet presAssocID="{190383FF-62C3-419B-9384-13CF76E8011E}" presName="hierChild4" presStyleCnt="0"/>
      <dgm:spPr/>
    </dgm:pt>
    <dgm:pt modelId="{A17200FE-1983-4184-81A6-0A9E5E08AAF0}" type="pres">
      <dgm:prSet presAssocID="{190383FF-62C3-419B-9384-13CF76E8011E}" presName="hierChild5" presStyleCnt="0"/>
      <dgm:spPr/>
    </dgm:pt>
    <dgm:pt modelId="{D7A3C1C8-1202-400F-BED2-C0234706BC96}" type="pres">
      <dgm:prSet presAssocID="{FAFACD5A-30F2-471E-8A66-8441CF2A503F}" presName="hierChild5" presStyleCnt="0"/>
      <dgm:spPr/>
    </dgm:pt>
    <dgm:pt modelId="{23887D32-D911-47B5-9D22-31DB5D9CA588}" type="pres">
      <dgm:prSet presAssocID="{B21E0029-F693-4A2F-A986-CA43A537A00F}" presName="hierChild3" presStyleCnt="0"/>
      <dgm:spPr/>
    </dgm:pt>
  </dgm:ptLst>
  <dgm:cxnLst>
    <dgm:cxn modelId="{17A41E94-4CEC-4AD4-8977-776E590CE977}" type="presOf" srcId="{67AAD7E3-35FD-4CF8-A592-9F9CF75167E5}" destId="{EBC86E1D-D23D-4B03-8E7C-A21A60D6EF2C}" srcOrd="0" destOrd="0" presId="urn:microsoft.com/office/officeart/2005/8/layout/orgChart1"/>
    <dgm:cxn modelId="{E94E9661-5D78-4ED5-9C10-193BCEBE317E}" type="presOf" srcId="{A833ED3B-D5BA-45CB-B2FC-7D0F9E6E051E}" destId="{55D3E20B-B87C-49E8-B5DA-B1E657DD7425}" srcOrd="0" destOrd="0" presId="urn:microsoft.com/office/officeart/2005/8/layout/orgChart1"/>
    <dgm:cxn modelId="{BF82B6A8-E35D-4CFE-8AED-0BDF574960F6}" type="presOf" srcId="{1FA0CE3E-34DC-47E5-A7CB-0C534046E248}" destId="{486A2DF9-A612-4D86-8E5D-D1CBA7FA2DFF}" srcOrd="0" destOrd="0" presId="urn:microsoft.com/office/officeart/2005/8/layout/orgChart1"/>
    <dgm:cxn modelId="{3D7F00E4-D370-454D-A46E-6800CEF94826}" type="presOf" srcId="{24E78CF8-41DF-48D9-BA0F-32E6D22F98B2}" destId="{F8ADB67F-116A-4D0D-BD58-26A2DEB98CF1}" srcOrd="0" destOrd="0" presId="urn:microsoft.com/office/officeart/2005/8/layout/orgChart1"/>
    <dgm:cxn modelId="{64F72CA6-FAB6-4B80-8113-011FFAB97905}" type="presOf" srcId="{CCC24EEE-C3B8-4450-BCE2-22C53238505B}" destId="{A3504D24-E8A8-4764-B26E-5179FF7EE1C6}" srcOrd="1" destOrd="0" presId="urn:microsoft.com/office/officeart/2005/8/layout/orgChart1"/>
    <dgm:cxn modelId="{BF59675F-797A-45CA-856A-622E4BBF458E}" srcId="{0E239052-0267-4EE7-A9DF-942DA3529105}" destId="{9241B6E9-B460-42D2-86FA-1525F19801A7}" srcOrd="0" destOrd="0" parTransId="{1FA0CE3E-34DC-47E5-A7CB-0C534046E248}" sibTransId="{B1758DDE-FAD0-4CDB-9DA8-5FAC77645A17}"/>
    <dgm:cxn modelId="{07B95C8A-E567-4E7D-8AE2-80F75A2E196E}" srcId="{B21E0029-F693-4A2F-A986-CA43A537A00F}" destId="{FAFACD5A-30F2-471E-8A66-8441CF2A503F}" srcOrd="4" destOrd="0" parTransId="{49452342-3515-4156-83E7-233631C6DA2A}" sibTransId="{E5F22BCD-E128-45D6-886B-ACCEC63EDED6}"/>
    <dgm:cxn modelId="{FA8A570C-0A2D-4327-B447-101D81A5D651}" srcId="{FAFACD5A-30F2-471E-8A66-8441CF2A503F}" destId="{190383FF-62C3-419B-9384-13CF76E8011E}" srcOrd="0" destOrd="0" parTransId="{F70C9F81-BF8C-4EC3-8731-276C8C894F10}" sibTransId="{57D1A22B-FCC0-4893-BE91-480B2FB6F857}"/>
    <dgm:cxn modelId="{5058C4D3-9EF7-48EC-B395-0676F4A43D87}" type="presOf" srcId="{B21E0029-F693-4A2F-A986-CA43A537A00F}" destId="{B5801415-F652-4A0E-B6EC-E56E9E5A14EB}" srcOrd="1" destOrd="0" presId="urn:microsoft.com/office/officeart/2005/8/layout/orgChart1"/>
    <dgm:cxn modelId="{82A43400-5D48-49BE-9EA2-AE7BC9F73E7E}" type="presOf" srcId="{24834065-AFA6-4123-9DEC-08823823A3F5}" destId="{81001E44-8203-4BCA-8C98-7D249D092EBA}" srcOrd="1" destOrd="0" presId="urn:microsoft.com/office/officeart/2005/8/layout/orgChart1"/>
    <dgm:cxn modelId="{0331F16E-658D-431C-A6BB-D5E302DB1E4F}" srcId="{CDE61D95-B367-4FFF-9A9C-D93F9042B593}" destId="{24834065-AFA6-4123-9DEC-08823823A3F5}" srcOrd="0" destOrd="0" parTransId="{FC8C88B4-A614-4FE1-9F43-EF7A3C1E6E98}" sibTransId="{71775621-CF69-4673-A4C8-F5D82800933A}"/>
    <dgm:cxn modelId="{BED44C26-A0D4-4267-AC13-0706166139E8}" type="presOf" srcId="{B21E0029-F693-4A2F-A986-CA43A537A00F}" destId="{D24EF314-3F39-4B58-BD79-ADC9B7E4CF24}" srcOrd="0" destOrd="0" presId="urn:microsoft.com/office/officeart/2005/8/layout/orgChart1"/>
    <dgm:cxn modelId="{3AF3DF23-FCF2-4F0D-86E6-E756C9EFDC3F}" srcId="{C7B566E4-7891-4820-91D9-8D71A0A56F2C}" destId="{B21E0029-F693-4A2F-A986-CA43A537A00F}" srcOrd="0" destOrd="0" parTransId="{B2AA3EE1-EFF1-470D-81A7-47803A5BC6DD}" sibTransId="{33D38823-5ADE-4913-9E3B-E3E1B5E0CC0C}"/>
    <dgm:cxn modelId="{CE07E080-5221-4EC6-9153-67DFCBC389C6}" type="presOf" srcId="{FAFACD5A-30F2-471E-8A66-8441CF2A503F}" destId="{9AD539B8-9A9F-4E70-A597-BCAE79C1B2BF}" srcOrd="1" destOrd="0" presId="urn:microsoft.com/office/officeart/2005/8/layout/orgChart1"/>
    <dgm:cxn modelId="{0750FAEF-8960-468D-913B-5DDFB5325EA9}" type="presOf" srcId="{F4E5B27B-AD81-4C30-B020-937EC92243A2}" destId="{10BF8F80-09EE-450C-A544-383C52F51F11}" srcOrd="1" destOrd="0" presId="urn:microsoft.com/office/officeart/2005/8/layout/orgChart1"/>
    <dgm:cxn modelId="{B83A7069-005F-459C-9356-B4BE4D54CBE4}" type="presOf" srcId="{BB3B1FFD-27E5-452F-A071-912D0DBD6A80}" destId="{4419C852-0388-40ED-952D-A79B651F13BD}" srcOrd="0" destOrd="0" presId="urn:microsoft.com/office/officeart/2005/8/layout/orgChart1"/>
    <dgm:cxn modelId="{8382650F-8688-4DBA-B2BD-CE4BBE235FBF}" srcId="{B21E0029-F693-4A2F-A986-CA43A537A00F}" destId="{CDE61D95-B367-4FFF-9A9C-D93F9042B593}" srcOrd="2" destOrd="0" parTransId="{F28569C7-CA7C-4A66-900B-9ECDF4E5C802}" sibTransId="{07696B9B-F814-48E4-857D-EE5438B84E88}"/>
    <dgm:cxn modelId="{FB549D8F-E173-4D43-879D-E6D969B778BA}" type="presOf" srcId="{24834065-AFA6-4123-9DEC-08823823A3F5}" destId="{80FA7C6C-3A09-47B7-8A68-224B0B1F4328}" srcOrd="0" destOrd="0" presId="urn:microsoft.com/office/officeart/2005/8/layout/orgChart1"/>
    <dgm:cxn modelId="{9E38A899-5B93-42D3-99D8-D10005E28660}" type="presOf" srcId="{85697FB3-9CF3-487F-8B99-81CBFFC45395}" destId="{03887210-F2D8-422A-9A34-2FD923AA80BF}" srcOrd="0" destOrd="0" presId="urn:microsoft.com/office/officeart/2005/8/layout/orgChart1"/>
    <dgm:cxn modelId="{83D56053-AD1B-4E4D-8A9C-817A9A8EAE3B}" type="presOf" srcId="{FC8C88B4-A614-4FE1-9F43-EF7A3C1E6E98}" destId="{B45BD97B-8D38-4E89-AB35-27B111BAF19A}" srcOrd="0" destOrd="0" presId="urn:microsoft.com/office/officeart/2005/8/layout/orgChart1"/>
    <dgm:cxn modelId="{661B88E8-33B9-4557-9C96-F8D3F930E88A}" type="presOf" srcId="{135B93F3-DF0D-4D88-A730-B210D378AE87}" destId="{598A8F2E-B62E-49DD-9241-7434700B33CF}" srcOrd="0" destOrd="0" presId="urn:microsoft.com/office/officeart/2005/8/layout/orgChart1"/>
    <dgm:cxn modelId="{FAE26CEE-711C-4DC3-BE9D-57C0586D70FC}" type="presOf" srcId="{49452342-3515-4156-83E7-233631C6DA2A}" destId="{D41E26BB-7471-407B-B266-AFF4069E8061}" srcOrd="0" destOrd="0" presId="urn:microsoft.com/office/officeart/2005/8/layout/orgChart1"/>
    <dgm:cxn modelId="{C17606B7-1404-4F6E-840D-778D711A0BF5}" srcId="{B21E0029-F693-4A2F-A986-CA43A537A00F}" destId="{BA1F39F7-393D-4E3D-BD49-30BC8A14FD76}" srcOrd="0" destOrd="0" parTransId="{24E78CF8-41DF-48D9-BA0F-32E6D22F98B2}" sibTransId="{4A415620-B66D-433F-9A46-06C8C89C6CFF}"/>
    <dgm:cxn modelId="{6FF5B16B-2BFC-4AA1-A6C6-14FEFB1DBF11}" type="presOf" srcId="{0E239052-0267-4EE7-A9DF-942DA3529105}" destId="{D97C4B57-869D-4BE3-BBF7-D1382884836E}" srcOrd="1" destOrd="0" presId="urn:microsoft.com/office/officeart/2005/8/layout/orgChart1"/>
    <dgm:cxn modelId="{B1ABB47E-662B-4B18-A51C-28944043B467}" type="presOf" srcId="{CDE61D95-B367-4FFF-9A9C-D93F9042B593}" destId="{616F934D-7A33-4974-A341-5FFC205B4A17}" srcOrd="1" destOrd="0" presId="urn:microsoft.com/office/officeart/2005/8/layout/orgChart1"/>
    <dgm:cxn modelId="{4528EE49-B9CD-4211-83D8-5AD811D70963}" type="presOf" srcId="{9241B6E9-B460-42D2-86FA-1525F19801A7}" destId="{BAF0647E-4EBF-48C9-A9BF-3B82AD062488}" srcOrd="1" destOrd="0" presId="urn:microsoft.com/office/officeart/2005/8/layout/orgChart1"/>
    <dgm:cxn modelId="{0AC1F7C2-7971-49DA-8099-CC056D083AC3}" type="presOf" srcId="{FAFACD5A-30F2-471E-8A66-8441CF2A503F}" destId="{30EF3D5B-6327-476C-B754-67344CD40B20}" srcOrd="0" destOrd="0" presId="urn:microsoft.com/office/officeart/2005/8/layout/orgChart1"/>
    <dgm:cxn modelId="{FD9D5676-CE87-4ACF-B2BB-46CCE8F7F732}" srcId="{B21E0029-F693-4A2F-A986-CA43A537A00F}" destId="{0E239052-0267-4EE7-A9DF-942DA3529105}" srcOrd="3" destOrd="0" parTransId="{85697FB3-9CF3-487F-8B99-81CBFFC45395}" sibTransId="{3683FB88-465C-4C90-8F2C-3AB0A5AF5F65}"/>
    <dgm:cxn modelId="{6057573D-3C66-49D9-A39B-5ABF859D9CD7}" srcId="{A833ED3B-D5BA-45CB-B2FC-7D0F9E6E051E}" destId="{F4E5B27B-AD81-4C30-B020-937EC92243A2}" srcOrd="0" destOrd="0" parTransId="{BB3B1FFD-27E5-452F-A071-912D0DBD6A80}" sibTransId="{50AF8626-550B-4611-B586-5F4972BF71EC}"/>
    <dgm:cxn modelId="{7FF082D0-44B3-40A3-BD60-50D835F6BC71}" type="presOf" srcId="{0E239052-0267-4EE7-A9DF-942DA3529105}" destId="{3AAA5522-B53B-4006-9502-C76C2D765D0B}" srcOrd="0" destOrd="0" presId="urn:microsoft.com/office/officeart/2005/8/layout/orgChart1"/>
    <dgm:cxn modelId="{983F6A62-9BF7-47E9-8E69-CEA9057A058C}" type="presOf" srcId="{BA1F39F7-393D-4E3D-BD49-30BC8A14FD76}" destId="{67AA7A56-5EB2-4E8D-BFC1-DFA7DCFA4A32}" srcOrd="1" destOrd="0" presId="urn:microsoft.com/office/officeart/2005/8/layout/orgChart1"/>
    <dgm:cxn modelId="{1EA5B02E-57B4-4C4D-80C3-9CB75548C6B1}" type="presOf" srcId="{A833ED3B-D5BA-45CB-B2FC-7D0F9E6E051E}" destId="{4527EBAA-12E3-491C-85E3-3C9E92D32A43}" srcOrd="1" destOrd="0" presId="urn:microsoft.com/office/officeart/2005/8/layout/orgChart1"/>
    <dgm:cxn modelId="{296CD9BF-A4DF-4E34-9536-98B21F3CC1BC}" type="presOf" srcId="{CDE61D95-B367-4FFF-9A9C-D93F9042B593}" destId="{BB79C66D-46ED-4985-8FDF-3FCE4C5C7DD0}" srcOrd="0" destOrd="0" presId="urn:microsoft.com/office/officeart/2005/8/layout/orgChart1"/>
    <dgm:cxn modelId="{9995B0E7-CE60-4765-88FB-18716412BCC1}" type="presOf" srcId="{190383FF-62C3-419B-9384-13CF76E8011E}" destId="{EAB0806F-A245-4CBF-BA10-59095C45783E}" srcOrd="0" destOrd="0" presId="urn:microsoft.com/office/officeart/2005/8/layout/orgChart1"/>
    <dgm:cxn modelId="{C8DBFD6B-807C-4F60-AFC5-B75BFDA15A53}" type="presOf" srcId="{9241B6E9-B460-42D2-86FA-1525F19801A7}" destId="{DC91EF0F-6953-4F43-A14F-EF7090717618}" srcOrd="0" destOrd="0" presId="urn:microsoft.com/office/officeart/2005/8/layout/orgChart1"/>
    <dgm:cxn modelId="{1807B9F3-911F-4389-8BDD-D077EE5476EE}" type="presOf" srcId="{BA1F39F7-393D-4E3D-BD49-30BC8A14FD76}" destId="{C39DDEB1-8E40-4CC4-BA21-249B0B87991B}" srcOrd="0" destOrd="0" presId="urn:microsoft.com/office/officeart/2005/8/layout/orgChart1"/>
    <dgm:cxn modelId="{F4987925-E887-4681-B6A6-631E706D935A}" type="presOf" srcId="{C7B566E4-7891-4820-91D9-8D71A0A56F2C}" destId="{2708F73E-3AFB-4F30-BECB-92630F4038DF}" srcOrd="0" destOrd="0" presId="urn:microsoft.com/office/officeart/2005/8/layout/orgChart1"/>
    <dgm:cxn modelId="{86A22A07-7D55-40A9-9234-5D39FEEE4214}" type="presOf" srcId="{190383FF-62C3-419B-9384-13CF76E8011E}" destId="{C2970677-7710-4B3B-97F0-B1D4E4E0B469}" srcOrd="1" destOrd="0" presId="urn:microsoft.com/office/officeart/2005/8/layout/orgChart1"/>
    <dgm:cxn modelId="{F59432C5-2EA7-493C-BB5C-A9590C8510CF}" srcId="{B21E0029-F693-4A2F-A986-CA43A537A00F}" destId="{A833ED3B-D5BA-45CB-B2FC-7D0F9E6E051E}" srcOrd="1" destOrd="0" parTransId="{135B93F3-DF0D-4D88-A730-B210D378AE87}" sibTransId="{858E2C71-6482-4EF7-964A-35D2DB67C983}"/>
    <dgm:cxn modelId="{53A6C2C2-E667-4AAD-AB4C-4F249D90D9C1}" srcId="{BA1F39F7-393D-4E3D-BD49-30BC8A14FD76}" destId="{CCC24EEE-C3B8-4450-BCE2-22C53238505B}" srcOrd="0" destOrd="0" parTransId="{67AAD7E3-35FD-4CF8-A592-9F9CF75167E5}" sibTransId="{0F34922A-379C-4A3C-ACDE-9267A83C4B28}"/>
    <dgm:cxn modelId="{3745285E-6D4F-4272-8C64-51E6607716D7}" type="presOf" srcId="{CCC24EEE-C3B8-4450-BCE2-22C53238505B}" destId="{C2E52D8B-69F3-409F-9601-F3AC8CED7366}" srcOrd="0" destOrd="0" presId="urn:microsoft.com/office/officeart/2005/8/layout/orgChart1"/>
    <dgm:cxn modelId="{233D27BE-70C9-47E5-91BF-6218B6C65B7A}" type="presOf" srcId="{F4E5B27B-AD81-4C30-B020-937EC92243A2}" destId="{AC85D7EA-BF55-4BE8-851C-5CF7A407BD5A}" srcOrd="0" destOrd="0" presId="urn:microsoft.com/office/officeart/2005/8/layout/orgChart1"/>
    <dgm:cxn modelId="{DF8A1E06-9C21-425A-A04F-86BC3691A627}" type="presOf" srcId="{F70C9F81-BF8C-4EC3-8731-276C8C894F10}" destId="{7D8C7AEB-CFBF-4C66-AFBD-038588FEC9D5}" srcOrd="0" destOrd="0" presId="urn:microsoft.com/office/officeart/2005/8/layout/orgChart1"/>
    <dgm:cxn modelId="{970B276C-D3AD-4DC9-9CD2-CC46521DBC00}" type="presOf" srcId="{F28569C7-CA7C-4A66-900B-9ECDF4E5C802}" destId="{66C1DF5A-175F-4DB5-A5AF-73122BB73A92}" srcOrd="0" destOrd="0" presId="urn:microsoft.com/office/officeart/2005/8/layout/orgChart1"/>
    <dgm:cxn modelId="{0D58CB1E-A5FC-4103-980C-CBA30096E3F5}" type="presParOf" srcId="{2708F73E-3AFB-4F30-BECB-92630F4038DF}" destId="{AFF1478B-629C-4C6F-A42B-99E533D01D02}" srcOrd="0" destOrd="0" presId="urn:microsoft.com/office/officeart/2005/8/layout/orgChart1"/>
    <dgm:cxn modelId="{2366FFF0-519D-40AD-AD85-D3DD08382D2E}" type="presParOf" srcId="{AFF1478B-629C-4C6F-A42B-99E533D01D02}" destId="{A26C5B4F-A259-4719-825D-A0B76E98438F}" srcOrd="0" destOrd="0" presId="urn:microsoft.com/office/officeart/2005/8/layout/orgChart1"/>
    <dgm:cxn modelId="{A4D5EE81-B8A7-4E7C-9284-D4574ED0A05A}" type="presParOf" srcId="{A26C5B4F-A259-4719-825D-A0B76E98438F}" destId="{D24EF314-3F39-4B58-BD79-ADC9B7E4CF24}" srcOrd="0" destOrd="0" presId="urn:microsoft.com/office/officeart/2005/8/layout/orgChart1"/>
    <dgm:cxn modelId="{358EB18F-AB39-4CAA-90C0-A40D76B1DD44}" type="presParOf" srcId="{A26C5B4F-A259-4719-825D-A0B76E98438F}" destId="{B5801415-F652-4A0E-B6EC-E56E9E5A14EB}" srcOrd="1" destOrd="0" presId="urn:microsoft.com/office/officeart/2005/8/layout/orgChart1"/>
    <dgm:cxn modelId="{B0732096-523C-4CD1-A215-93C70AE1014A}" type="presParOf" srcId="{AFF1478B-629C-4C6F-A42B-99E533D01D02}" destId="{8F62F7BA-4FE9-463B-89B6-9774273117F7}" srcOrd="1" destOrd="0" presId="urn:microsoft.com/office/officeart/2005/8/layout/orgChart1"/>
    <dgm:cxn modelId="{F5C0D664-147C-46FA-8571-5E9C86F3F5A3}" type="presParOf" srcId="{8F62F7BA-4FE9-463B-89B6-9774273117F7}" destId="{F8ADB67F-116A-4D0D-BD58-26A2DEB98CF1}" srcOrd="0" destOrd="0" presId="urn:microsoft.com/office/officeart/2005/8/layout/orgChart1"/>
    <dgm:cxn modelId="{6B36D5EA-BACA-473E-81B5-D57F7ED31BDB}" type="presParOf" srcId="{8F62F7BA-4FE9-463B-89B6-9774273117F7}" destId="{DD59F2EC-B7BF-4F9D-BA3D-2C4E1011D7A8}" srcOrd="1" destOrd="0" presId="urn:microsoft.com/office/officeart/2005/8/layout/orgChart1"/>
    <dgm:cxn modelId="{2491BF09-07CE-4338-9B68-CFF7FD65A33A}" type="presParOf" srcId="{DD59F2EC-B7BF-4F9D-BA3D-2C4E1011D7A8}" destId="{4A9C4E2D-9149-4628-B829-C7F1E27B5947}" srcOrd="0" destOrd="0" presId="urn:microsoft.com/office/officeart/2005/8/layout/orgChart1"/>
    <dgm:cxn modelId="{B83AB5B2-95D0-4916-8D46-24A141C591AA}" type="presParOf" srcId="{4A9C4E2D-9149-4628-B829-C7F1E27B5947}" destId="{C39DDEB1-8E40-4CC4-BA21-249B0B87991B}" srcOrd="0" destOrd="0" presId="urn:microsoft.com/office/officeart/2005/8/layout/orgChart1"/>
    <dgm:cxn modelId="{A2CA8D32-F30A-4E38-930E-F34CC38B17CA}" type="presParOf" srcId="{4A9C4E2D-9149-4628-B829-C7F1E27B5947}" destId="{67AA7A56-5EB2-4E8D-BFC1-DFA7DCFA4A32}" srcOrd="1" destOrd="0" presId="urn:microsoft.com/office/officeart/2005/8/layout/orgChart1"/>
    <dgm:cxn modelId="{B31691AB-8F17-4ECD-A8D7-87A11DF2C68C}" type="presParOf" srcId="{DD59F2EC-B7BF-4F9D-BA3D-2C4E1011D7A8}" destId="{3D1E80F1-4FB4-48AE-A077-1C4C833953BB}" srcOrd="1" destOrd="0" presId="urn:microsoft.com/office/officeart/2005/8/layout/orgChart1"/>
    <dgm:cxn modelId="{15E57C17-86AB-494E-A227-1E6D87A6A728}" type="presParOf" srcId="{3D1E80F1-4FB4-48AE-A077-1C4C833953BB}" destId="{EBC86E1D-D23D-4B03-8E7C-A21A60D6EF2C}" srcOrd="0" destOrd="0" presId="urn:microsoft.com/office/officeart/2005/8/layout/orgChart1"/>
    <dgm:cxn modelId="{E4B849AC-14A0-4DA1-96F2-7698F8DDEFD0}" type="presParOf" srcId="{3D1E80F1-4FB4-48AE-A077-1C4C833953BB}" destId="{DE07E897-6725-42A3-B82A-8B6F8CF59202}" srcOrd="1" destOrd="0" presId="urn:microsoft.com/office/officeart/2005/8/layout/orgChart1"/>
    <dgm:cxn modelId="{0345F892-3DCE-4232-915B-DDD993BC1013}" type="presParOf" srcId="{DE07E897-6725-42A3-B82A-8B6F8CF59202}" destId="{36DF08CC-1A0B-490E-8A54-7076EA49022A}" srcOrd="0" destOrd="0" presId="urn:microsoft.com/office/officeart/2005/8/layout/orgChart1"/>
    <dgm:cxn modelId="{29BF823F-4BFB-4049-8766-56078C67C06E}" type="presParOf" srcId="{36DF08CC-1A0B-490E-8A54-7076EA49022A}" destId="{C2E52D8B-69F3-409F-9601-F3AC8CED7366}" srcOrd="0" destOrd="0" presId="urn:microsoft.com/office/officeart/2005/8/layout/orgChart1"/>
    <dgm:cxn modelId="{DC5E0FA7-8FAE-4ED5-AC12-0BABB4A8409F}" type="presParOf" srcId="{36DF08CC-1A0B-490E-8A54-7076EA49022A}" destId="{A3504D24-E8A8-4764-B26E-5179FF7EE1C6}" srcOrd="1" destOrd="0" presId="urn:microsoft.com/office/officeart/2005/8/layout/orgChart1"/>
    <dgm:cxn modelId="{1E92D722-C105-47C6-AEC8-5171D6451106}" type="presParOf" srcId="{DE07E897-6725-42A3-B82A-8B6F8CF59202}" destId="{EF28D860-D068-4C33-B7BC-24E2791706CE}" srcOrd="1" destOrd="0" presId="urn:microsoft.com/office/officeart/2005/8/layout/orgChart1"/>
    <dgm:cxn modelId="{6F214A63-419F-4817-A943-3EC47DB86CF1}" type="presParOf" srcId="{DE07E897-6725-42A3-B82A-8B6F8CF59202}" destId="{593DE82A-E6EC-442B-A124-6F38FF8C050A}" srcOrd="2" destOrd="0" presId="urn:microsoft.com/office/officeart/2005/8/layout/orgChart1"/>
    <dgm:cxn modelId="{BBE0EA07-6B08-4F25-B423-208D938330D2}" type="presParOf" srcId="{DD59F2EC-B7BF-4F9D-BA3D-2C4E1011D7A8}" destId="{F02B35A7-FDFF-4934-90BE-9AF3950F6308}" srcOrd="2" destOrd="0" presId="urn:microsoft.com/office/officeart/2005/8/layout/orgChart1"/>
    <dgm:cxn modelId="{AFCFD2D5-6D34-45B9-8E54-D1931FCA043A}" type="presParOf" srcId="{8F62F7BA-4FE9-463B-89B6-9774273117F7}" destId="{598A8F2E-B62E-49DD-9241-7434700B33CF}" srcOrd="2" destOrd="0" presId="urn:microsoft.com/office/officeart/2005/8/layout/orgChart1"/>
    <dgm:cxn modelId="{748D0E94-7A2C-4726-A6DC-1727919DCAA5}" type="presParOf" srcId="{8F62F7BA-4FE9-463B-89B6-9774273117F7}" destId="{EA62F09F-F18C-45B1-88AC-2822158967BD}" srcOrd="3" destOrd="0" presId="urn:microsoft.com/office/officeart/2005/8/layout/orgChart1"/>
    <dgm:cxn modelId="{4A2F0067-E362-42BD-A82E-147966E7FCE2}" type="presParOf" srcId="{EA62F09F-F18C-45B1-88AC-2822158967BD}" destId="{5BBAD01F-87A5-4A9F-AAA1-75FD110BCCD1}" srcOrd="0" destOrd="0" presId="urn:microsoft.com/office/officeart/2005/8/layout/orgChart1"/>
    <dgm:cxn modelId="{31F4F0F1-7487-447D-BCC5-A5C038E493DD}" type="presParOf" srcId="{5BBAD01F-87A5-4A9F-AAA1-75FD110BCCD1}" destId="{55D3E20B-B87C-49E8-B5DA-B1E657DD7425}" srcOrd="0" destOrd="0" presId="urn:microsoft.com/office/officeart/2005/8/layout/orgChart1"/>
    <dgm:cxn modelId="{C1F8DA0F-CA5D-4AC7-B35F-5DE2F4815F6E}" type="presParOf" srcId="{5BBAD01F-87A5-4A9F-AAA1-75FD110BCCD1}" destId="{4527EBAA-12E3-491C-85E3-3C9E92D32A43}" srcOrd="1" destOrd="0" presId="urn:microsoft.com/office/officeart/2005/8/layout/orgChart1"/>
    <dgm:cxn modelId="{B534AC7A-6315-45FB-B268-B30471AEA27B}" type="presParOf" srcId="{EA62F09F-F18C-45B1-88AC-2822158967BD}" destId="{43221729-0203-4611-94AB-51FFAC2D7F57}" srcOrd="1" destOrd="0" presId="urn:microsoft.com/office/officeart/2005/8/layout/orgChart1"/>
    <dgm:cxn modelId="{7CC03772-93B8-4D98-BB7E-7AF5C8DD2DBC}" type="presParOf" srcId="{43221729-0203-4611-94AB-51FFAC2D7F57}" destId="{4419C852-0388-40ED-952D-A79B651F13BD}" srcOrd="0" destOrd="0" presId="urn:microsoft.com/office/officeart/2005/8/layout/orgChart1"/>
    <dgm:cxn modelId="{D87AFDC3-40B1-404B-ABA4-045911661EA7}" type="presParOf" srcId="{43221729-0203-4611-94AB-51FFAC2D7F57}" destId="{4EC11083-8DFA-425F-B488-AB79A20B5B73}" srcOrd="1" destOrd="0" presId="urn:microsoft.com/office/officeart/2005/8/layout/orgChart1"/>
    <dgm:cxn modelId="{AB4BDFC2-F84F-4A6C-B8D8-EC303C9C1837}" type="presParOf" srcId="{4EC11083-8DFA-425F-B488-AB79A20B5B73}" destId="{FAAE3EED-8754-4B7A-A58F-C6812471CB42}" srcOrd="0" destOrd="0" presId="urn:microsoft.com/office/officeart/2005/8/layout/orgChart1"/>
    <dgm:cxn modelId="{D4F2C4B1-8619-472B-83B4-969191D8432D}" type="presParOf" srcId="{FAAE3EED-8754-4B7A-A58F-C6812471CB42}" destId="{AC85D7EA-BF55-4BE8-851C-5CF7A407BD5A}" srcOrd="0" destOrd="0" presId="urn:microsoft.com/office/officeart/2005/8/layout/orgChart1"/>
    <dgm:cxn modelId="{E167CD5E-C18E-4268-A3E1-5F67A6B9874A}" type="presParOf" srcId="{FAAE3EED-8754-4B7A-A58F-C6812471CB42}" destId="{10BF8F80-09EE-450C-A544-383C52F51F11}" srcOrd="1" destOrd="0" presId="urn:microsoft.com/office/officeart/2005/8/layout/orgChart1"/>
    <dgm:cxn modelId="{E1E4613E-4959-4A9E-A0D8-69BE3051E31C}" type="presParOf" srcId="{4EC11083-8DFA-425F-B488-AB79A20B5B73}" destId="{9CAB331E-6E82-4B13-A9BE-FDAFEDF5F493}" srcOrd="1" destOrd="0" presId="urn:microsoft.com/office/officeart/2005/8/layout/orgChart1"/>
    <dgm:cxn modelId="{FE0C3C05-77E3-44A1-8B7A-57885B3F57CB}" type="presParOf" srcId="{4EC11083-8DFA-425F-B488-AB79A20B5B73}" destId="{AB02F110-3587-4FDA-AC33-9801DA2298A4}" srcOrd="2" destOrd="0" presId="urn:microsoft.com/office/officeart/2005/8/layout/orgChart1"/>
    <dgm:cxn modelId="{F5401F89-27BA-45D4-B176-099798D35F75}" type="presParOf" srcId="{EA62F09F-F18C-45B1-88AC-2822158967BD}" destId="{5F332F69-341E-4B6C-931C-0362B41AEB95}" srcOrd="2" destOrd="0" presId="urn:microsoft.com/office/officeart/2005/8/layout/orgChart1"/>
    <dgm:cxn modelId="{DDD6BF61-A9B4-4941-9D44-B305F96B78FC}" type="presParOf" srcId="{8F62F7BA-4FE9-463B-89B6-9774273117F7}" destId="{66C1DF5A-175F-4DB5-A5AF-73122BB73A92}" srcOrd="4" destOrd="0" presId="urn:microsoft.com/office/officeart/2005/8/layout/orgChart1"/>
    <dgm:cxn modelId="{0FF23F0E-EFA4-4BCB-AE92-227314222469}" type="presParOf" srcId="{8F62F7BA-4FE9-463B-89B6-9774273117F7}" destId="{480DB6A2-A879-4D59-A9C6-33E995A60035}" srcOrd="5" destOrd="0" presId="urn:microsoft.com/office/officeart/2005/8/layout/orgChart1"/>
    <dgm:cxn modelId="{4F16055D-5D8E-4883-9A7D-38C2CC123C73}" type="presParOf" srcId="{480DB6A2-A879-4D59-A9C6-33E995A60035}" destId="{C4E86491-0F96-4249-B9BA-637A28F82161}" srcOrd="0" destOrd="0" presId="urn:microsoft.com/office/officeart/2005/8/layout/orgChart1"/>
    <dgm:cxn modelId="{E4580ADC-BFD4-4481-B704-0DDF2599B593}" type="presParOf" srcId="{C4E86491-0F96-4249-B9BA-637A28F82161}" destId="{BB79C66D-46ED-4985-8FDF-3FCE4C5C7DD0}" srcOrd="0" destOrd="0" presId="urn:microsoft.com/office/officeart/2005/8/layout/orgChart1"/>
    <dgm:cxn modelId="{3EA3E8E6-9DBF-49F8-8475-7CAEEF9CABBD}" type="presParOf" srcId="{C4E86491-0F96-4249-B9BA-637A28F82161}" destId="{616F934D-7A33-4974-A341-5FFC205B4A17}" srcOrd="1" destOrd="0" presId="urn:microsoft.com/office/officeart/2005/8/layout/orgChart1"/>
    <dgm:cxn modelId="{BE084559-F716-46DB-8562-BDACB2393209}" type="presParOf" srcId="{480DB6A2-A879-4D59-A9C6-33E995A60035}" destId="{5331A705-4107-4733-93E8-9BA39858AF13}" srcOrd="1" destOrd="0" presId="urn:microsoft.com/office/officeart/2005/8/layout/orgChart1"/>
    <dgm:cxn modelId="{6FDE2A96-9489-4601-8200-C5F9BFBBC973}" type="presParOf" srcId="{5331A705-4107-4733-93E8-9BA39858AF13}" destId="{B45BD97B-8D38-4E89-AB35-27B111BAF19A}" srcOrd="0" destOrd="0" presId="urn:microsoft.com/office/officeart/2005/8/layout/orgChart1"/>
    <dgm:cxn modelId="{CA6A5DAF-2D58-4A43-A203-ACCC109D45DF}" type="presParOf" srcId="{5331A705-4107-4733-93E8-9BA39858AF13}" destId="{5299D7CF-DCC9-4A24-9E33-B12F191F2A71}" srcOrd="1" destOrd="0" presId="urn:microsoft.com/office/officeart/2005/8/layout/orgChart1"/>
    <dgm:cxn modelId="{66E4C01D-4FBF-443A-BA5A-564ED73D6EBB}" type="presParOf" srcId="{5299D7CF-DCC9-4A24-9E33-B12F191F2A71}" destId="{111141BC-7279-43D7-A58A-13CED6B43C93}" srcOrd="0" destOrd="0" presId="urn:microsoft.com/office/officeart/2005/8/layout/orgChart1"/>
    <dgm:cxn modelId="{5957E182-26F2-4FB7-9916-714EB5A2B0CE}" type="presParOf" srcId="{111141BC-7279-43D7-A58A-13CED6B43C93}" destId="{80FA7C6C-3A09-47B7-8A68-224B0B1F4328}" srcOrd="0" destOrd="0" presId="urn:microsoft.com/office/officeart/2005/8/layout/orgChart1"/>
    <dgm:cxn modelId="{C4C4EEFA-4D1E-4CCE-BC15-30D96B66020D}" type="presParOf" srcId="{111141BC-7279-43D7-A58A-13CED6B43C93}" destId="{81001E44-8203-4BCA-8C98-7D249D092EBA}" srcOrd="1" destOrd="0" presId="urn:microsoft.com/office/officeart/2005/8/layout/orgChart1"/>
    <dgm:cxn modelId="{3E78A917-2E1C-44BE-B3CF-FD2AF559000C}" type="presParOf" srcId="{5299D7CF-DCC9-4A24-9E33-B12F191F2A71}" destId="{7E5E1E80-A7DD-4A7F-9121-41B3DAD84D1B}" srcOrd="1" destOrd="0" presId="urn:microsoft.com/office/officeart/2005/8/layout/orgChart1"/>
    <dgm:cxn modelId="{EF261DF5-43D9-47CF-B423-0E7786A4BFA3}" type="presParOf" srcId="{5299D7CF-DCC9-4A24-9E33-B12F191F2A71}" destId="{CDA1BFF3-04E8-467D-82D0-05B0691ECDE3}" srcOrd="2" destOrd="0" presId="urn:microsoft.com/office/officeart/2005/8/layout/orgChart1"/>
    <dgm:cxn modelId="{116D5BE7-6E15-4BFD-8CD5-48B685A72464}" type="presParOf" srcId="{480DB6A2-A879-4D59-A9C6-33E995A60035}" destId="{D1D98155-366B-4AFA-BAFC-EF66C93E8D37}" srcOrd="2" destOrd="0" presId="urn:microsoft.com/office/officeart/2005/8/layout/orgChart1"/>
    <dgm:cxn modelId="{50DBBA1C-4991-4710-9C73-13BDFE826D1F}" type="presParOf" srcId="{8F62F7BA-4FE9-463B-89B6-9774273117F7}" destId="{03887210-F2D8-422A-9A34-2FD923AA80BF}" srcOrd="6" destOrd="0" presId="urn:microsoft.com/office/officeart/2005/8/layout/orgChart1"/>
    <dgm:cxn modelId="{D51A8ABB-735B-432C-A095-F352D91AE026}" type="presParOf" srcId="{8F62F7BA-4FE9-463B-89B6-9774273117F7}" destId="{C76CC4AD-53B6-4536-9824-82BD90847757}" srcOrd="7" destOrd="0" presId="urn:microsoft.com/office/officeart/2005/8/layout/orgChart1"/>
    <dgm:cxn modelId="{7FA09920-3D37-4F3A-BE00-0B313ECCD8F2}" type="presParOf" srcId="{C76CC4AD-53B6-4536-9824-82BD90847757}" destId="{DE60104D-096C-4B9F-BDC0-E1C974E402DC}" srcOrd="0" destOrd="0" presId="urn:microsoft.com/office/officeart/2005/8/layout/orgChart1"/>
    <dgm:cxn modelId="{02827FE7-4485-452D-9A37-EC933C203C26}" type="presParOf" srcId="{DE60104D-096C-4B9F-BDC0-E1C974E402DC}" destId="{3AAA5522-B53B-4006-9502-C76C2D765D0B}" srcOrd="0" destOrd="0" presId="urn:microsoft.com/office/officeart/2005/8/layout/orgChart1"/>
    <dgm:cxn modelId="{3E7D5B92-6973-4857-B873-B44C3A55F5BA}" type="presParOf" srcId="{DE60104D-096C-4B9F-BDC0-E1C974E402DC}" destId="{D97C4B57-869D-4BE3-BBF7-D1382884836E}" srcOrd="1" destOrd="0" presId="urn:microsoft.com/office/officeart/2005/8/layout/orgChart1"/>
    <dgm:cxn modelId="{E3474EED-4AB1-46FF-A114-48D92DB8CF2B}" type="presParOf" srcId="{C76CC4AD-53B6-4536-9824-82BD90847757}" destId="{194D13E3-4082-483F-96D4-33A98A910D78}" srcOrd="1" destOrd="0" presId="urn:microsoft.com/office/officeart/2005/8/layout/orgChart1"/>
    <dgm:cxn modelId="{AC6E0CFA-1390-4E2F-9C2E-EB97B12EA537}" type="presParOf" srcId="{194D13E3-4082-483F-96D4-33A98A910D78}" destId="{486A2DF9-A612-4D86-8E5D-D1CBA7FA2DFF}" srcOrd="0" destOrd="0" presId="urn:microsoft.com/office/officeart/2005/8/layout/orgChart1"/>
    <dgm:cxn modelId="{EF5CCA52-8723-4533-8019-380456E9F2E2}" type="presParOf" srcId="{194D13E3-4082-483F-96D4-33A98A910D78}" destId="{7EB997B4-0877-43A5-9A90-07F11FC477BA}" srcOrd="1" destOrd="0" presId="urn:microsoft.com/office/officeart/2005/8/layout/orgChart1"/>
    <dgm:cxn modelId="{5A913474-7BB0-4937-8E55-5057B5B3DE66}" type="presParOf" srcId="{7EB997B4-0877-43A5-9A90-07F11FC477BA}" destId="{A6ABE023-8A5C-4A43-AC14-4660625E5E85}" srcOrd="0" destOrd="0" presId="urn:microsoft.com/office/officeart/2005/8/layout/orgChart1"/>
    <dgm:cxn modelId="{6E883E49-CDB4-4699-8DE5-E8171D143154}" type="presParOf" srcId="{A6ABE023-8A5C-4A43-AC14-4660625E5E85}" destId="{DC91EF0F-6953-4F43-A14F-EF7090717618}" srcOrd="0" destOrd="0" presId="urn:microsoft.com/office/officeart/2005/8/layout/orgChart1"/>
    <dgm:cxn modelId="{BE0E36E1-2336-4B1E-BCE6-E95DC0F1BEDA}" type="presParOf" srcId="{A6ABE023-8A5C-4A43-AC14-4660625E5E85}" destId="{BAF0647E-4EBF-48C9-A9BF-3B82AD062488}" srcOrd="1" destOrd="0" presId="urn:microsoft.com/office/officeart/2005/8/layout/orgChart1"/>
    <dgm:cxn modelId="{A79665DF-958F-4632-B7D0-069856399EBA}" type="presParOf" srcId="{7EB997B4-0877-43A5-9A90-07F11FC477BA}" destId="{63F311DC-BA09-45BC-AB56-0364475D9540}" srcOrd="1" destOrd="0" presId="urn:microsoft.com/office/officeart/2005/8/layout/orgChart1"/>
    <dgm:cxn modelId="{F4E70FF1-80FF-4729-9663-DD2960E21A08}" type="presParOf" srcId="{7EB997B4-0877-43A5-9A90-07F11FC477BA}" destId="{3814E718-1A3E-4F8C-AFCF-9569E19E6FF7}" srcOrd="2" destOrd="0" presId="urn:microsoft.com/office/officeart/2005/8/layout/orgChart1"/>
    <dgm:cxn modelId="{645E8F3E-1EBA-41B0-8529-7367DC0845E2}" type="presParOf" srcId="{C76CC4AD-53B6-4536-9824-82BD90847757}" destId="{FC581AD7-9AB7-4052-BF33-A9F2862702D1}" srcOrd="2" destOrd="0" presId="urn:microsoft.com/office/officeart/2005/8/layout/orgChart1"/>
    <dgm:cxn modelId="{961E6C36-2E21-4FD4-B81E-55390FC3FC85}" type="presParOf" srcId="{8F62F7BA-4FE9-463B-89B6-9774273117F7}" destId="{D41E26BB-7471-407B-B266-AFF4069E8061}" srcOrd="8" destOrd="0" presId="urn:microsoft.com/office/officeart/2005/8/layout/orgChart1"/>
    <dgm:cxn modelId="{F8DE55E4-642B-489A-8B28-AFD3D447A95A}" type="presParOf" srcId="{8F62F7BA-4FE9-463B-89B6-9774273117F7}" destId="{8A5F28CC-6E90-4FC8-937E-BD630C02F7FE}" srcOrd="9" destOrd="0" presId="urn:microsoft.com/office/officeart/2005/8/layout/orgChart1"/>
    <dgm:cxn modelId="{A49C67DC-E693-4686-AC4A-7476BD267117}" type="presParOf" srcId="{8A5F28CC-6E90-4FC8-937E-BD630C02F7FE}" destId="{CF27EE39-BC5E-41D2-AE6A-153BC8545C19}" srcOrd="0" destOrd="0" presId="urn:microsoft.com/office/officeart/2005/8/layout/orgChart1"/>
    <dgm:cxn modelId="{E2627DED-244F-4EE6-BB48-5FDDDABA72C5}" type="presParOf" srcId="{CF27EE39-BC5E-41D2-AE6A-153BC8545C19}" destId="{30EF3D5B-6327-476C-B754-67344CD40B20}" srcOrd="0" destOrd="0" presId="urn:microsoft.com/office/officeart/2005/8/layout/orgChart1"/>
    <dgm:cxn modelId="{28AC16D5-C3DB-4ADA-BAE9-FC7C99AE4F60}" type="presParOf" srcId="{CF27EE39-BC5E-41D2-AE6A-153BC8545C19}" destId="{9AD539B8-9A9F-4E70-A597-BCAE79C1B2BF}" srcOrd="1" destOrd="0" presId="urn:microsoft.com/office/officeart/2005/8/layout/orgChart1"/>
    <dgm:cxn modelId="{F9D31081-EBF6-4598-B74D-8C3019E20CDA}" type="presParOf" srcId="{8A5F28CC-6E90-4FC8-937E-BD630C02F7FE}" destId="{7B10B024-399E-4168-AD32-85E18C4C5D7F}" srcOrd="1" destOrd="0" presId="urn:microsoft.com/office/officeart/2005/8/layout/orgChart1"/>
    <dgm:cxn modelId="{59D28907-A6E2-4A1F-AB77-3C1AF0767B71}" type="presParOf" srcId="{7B10B024-399E-4168-AD32-85E18C4C5D7F}" destId="{7D8C7AEB-CFBF-4C66-AFBD-038588FEC9D5}" srcOrd="0" destOrd="0" presId="urn:microsoft.com/office/officeart/2005/8/layout/orgChart1"/>
    <dgm:cxn modelId="{E11B8FBF-DC58-4F1D-BF62-C16F59E23762}" type="presParOf" srcId="{7B10B024-399E-4168-AD32-85E18C4C5D7F}" destId="{D57CF0EB-A59A-435A-AAB6-1843028394D5}" srcOrd="1" destOrd="0" presId="urn:microsoft.com/office/officeart/2005/8/layout/orgChart1"/>
    <dgm:cxn modelId="{BB12FC29-4F9E-4F83-9F5E-3AA9FF801BA5}" type="presParOf" srcId="{D57CF0EB-A59A-435A-AAB6-1843028394D5}" destId="{6B2F633C-9C68-4E61-8B08-8CB2B31FD1FD}" srcOrd="0" destOrd="0" presId="urn:microsoft.com/office/officeart/2005/8/layout/orgChart1"/>
    <dgm:cxn modelId="{44BBD46A-2BB4-411F-8BFD-F87965FD87CE}" type="presParOf" srcId="{6B2F633C-9C68-4E61-8B08-8CB2B31FD1FD}" destId="{EAB0806F-A245-4CBF-BA10-59095C45783E}" srcOrd="0" destOrd="0" presId="urn:microsoft.com/office/officeart/2005/8/layout/orgChart1"/>
    <dgm:cxn modelId="{EF854495-DADC-4E3C-8BE3-8B1761A462C3}" type="presParOf" srcId="{6B2F633C-9C68-4E61-8B08-8CB2B31FD1FD}" destId="{C2970677-7710-4B3B-97F0-B1D4E4E0B469}" srcOrd="1" destOrd="0" presId="urn:microsoft.com/office/officeart/2005/8/layout/orgChart1"/>
    <dgm:cxn modelId="{67A96074-D07A-4A3C-9EFA-944F2A6F1BA8}" type="presParOf" srcId="{D57CF0EB-A59A-435A-AAB6-1843028394D5}" destId="{44DF5B2F-1585-4BA7-B138-C0BE738D8766}" srcOrd="1" destOrd="0" presId="urn:microsoft.com/office/officeart/2005/8/layout/orgChart1"/>
    <dgm:cxn modelId="{86A8ADBC-F25A-45B5-B423-FCB93C422D3B}" type="presParOf" srcId="{D57CF0EB-A59A-435A-AAB6-1843028394D5}" destId="{A17200FE-1983-4184-81A6-0A9E5E08AAF0}" srcOrd="2" destOrd="0" presId="urn:microsoft.com/office/officeart/2005/8/layout/orgChart1"/>
    <dgm:cxn modelId="{091CF72F-E707-4A00-8DFC-5EF26964EA66}" type="presParOf" srcId="{8A5F28CC-6E90-4FC8-937E-BD630C02F7FE}" destId="{D7A3C1C8-1202-400F-BED2-C0234706BC96}" srcOrd="2" destOrd="0" presId="urn:microsoft.com/office/officeart/2005/8/layout/orgChart1"/>
    <dgm:cxn modelId="{3ACACF50-19C7-4E2D-B074-01CC19503C23}" type="presParOf" srcId="{AFF1478B-629C-4C6F-A42B-99E533D01D02}" destId="{23887D32-D911-47B5-9D22-31DB5D9CA58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416745-5F72-4407-B18E-F1A7AB610BE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C9865E05-76FF-4555-A944-EC82A4439A0F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Ключевой риск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E995ED-5747-460D-AD1D-253C52D7C123}" type="parTrans" cxnId="{A14F60AA-6C1A-4EFB-9BC4-26387B004B8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4FA221-D259-4403-A14F-EA66DFD4289C}" type="sibTrans" cxnId="{A14F60AA-6C1A-4EFB-9BC4-26387B004B8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7D758D-3B82-4EA8-8700-F7C93F7B67D8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Нерациональная трата времени в процессе организации образовательного процесса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BAB85E-E3A7-4F68-8D0F-AE4DA984C576}" type="parTrans" cxnId="{0845BA8D-A92C-4493-B925-A95936FE896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EB2842-0E09-4602-9A8E-15303CF560F2}" type="sibTrans" cxnId="{0845BA8D-A92C-4493-B925-A95936FE896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1B388D-4730-4875-A7BF-4C60C8A086EB}" type="pres">
      <dgm:prSet presAssocID="{E6416745-5F72-4407-B18E-F1A7AB610BE2}" presName="Name0" presStyleCnt="0">
        <dgm:presLayoutVars>
          <dgm:dir/>
          <dgm:resizeHandles val="exact"/>
        </dgm:presLayoutVars>
      </dgm:prSet>
      <dgm:spPr/>
    </dgm:pt>
    <dgm:pt modelId="{2F3BAC45-0C06-46DE-BBC9-C512F30B076A}" type="pres">
      <dgm:prSet presAssocID="{C9865E05-76FF-4555-A944-EC82A4439A0F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8FB24C-DFF3-47FF-9EA6-7CBD756C729F}" type="pres">
      <dgm:prSet presAssocID="{7F4FA221-D259-4403-A14F-EA66DFD4289C}" presName="sibTrans" presStyleLbl="sibTrans2D1" presStyleIdx="0" presStyleCnt="1"/>
      <dgm:spPr/>
      <dgm:t>
        <a:bodyPr/>
        <a:lstStyle/>
        <a:p>
          <a:endParaRPr lang="ru-RU"/>
        </a:p>
      </dgm:t>
    </dgm:pt>
    <dgm:pt modelId="{B85B6307-7115-4B6B-A137-8DC59269FD7E}" type="pres">
      <dgm:prSet presAssocID="{7F4FA221-D259-4403-A14F-EA66DFD4289C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AA7C9BDC-51E9-4C37-90EF-15CFE8384CAA}" type="pres">
      <dgm:prSet presAssocID="{787D758D-3B82-4EA8-8700-F7C93F7B67D8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D254B5-44C6-45E9-988F-4712A5CDF8A9}" type="presOf" srcId="{E6416745-5F72-4407-B18E-F1A7AB610BE2}" destId="{961B388D-4730-4875-A7BF-4C60C8A086EB}" srcOrd="0" destOrd="0" presId="urn:microsoft.com/office/officeart/2005/8/layout/process1"/>
    <dgm:cxn modelId="{0845BA8D-A92C-4493-B925-A95936FE8969}" srcId="{E6416745-5F72-4407-B18E-F1A7AB610BE2}" destId="{787D758D-3B82-4EA8-8700-F7C93F7B67D8}" srcOrd="1" destOrd="0" parTransId="{B5BAB85E-E3A7-4F68-8D0F-AE4DA984C576}" sibTransId="{48EB2842-0E09-4602-9A8E-15303CF560F2}"/>
    <dgm:cxn modelId="{DD9A41DE-BF6E-41FE-B7A9-D021318F8389}" type="presOf" srcId="{787D758D-3B82-4EA8-8700-F7C93F7B67D8}" destId="{AA7C9BDC-51E9-4C37-90EF-15CFE8384CAA}" srcOrd="0" destOrd="0" presId="urn:microsoft.com/office/officeart/2005/8/layout/process1"/>
    <dgm:cxn modelId="{5A4B297C-0824-43F5-982C-78CE7CF8D011}" type="presOf" srcId="{7F4FA221-D259-4403-A14F-EA66DFD4289C}" destId="{B85B6307-7115-4B6B-A137-8DC59269FD7E}" srcOrd="1" destOrd="0" presId="urn:microsoft.com/office/officeart/2005/8/layout/process1"/>
    <dgm:cxn modelId="{D05D84F4-8746-4CC9-9953-D56E32E140FA}" type="presOf" srcId="{C9865E05-76FF-4555-A944-EC82A4439A0F}" destId="{2F3BAC45-0C06-46DE-BBC9-C512F30B076A}" srcOrd="0" destOrd="0" presId="urn:microsoft.com/office/officeart/2005/8/layout/process1"/>
    <dgm:cxn modelId="{EDF12044-7389-4AC5-9331-F435E9F8CB96}" type="presOf" srcId="{7F4FA221-D259-4403-A14F-EA66DFD4289C}" destId="{F38FB24C-DFF3-47FF-9EA6-7CBD756C729F}" srcOrd="0" destOrd="0" presId="urn:microsoft.com/office/officeart/2005/8/layout/process1"/>
    <dgm:cxn modelId="{A14F60AA-6C1A-4EFB-9BC4-26387B004B81}" srcId="{E6416745-5F72-4407-B18E-F1A7AB610BE2}" destId="{C9865E05-76FF-4555-A944-EC82A4439A0F}" srcOrd="0" destOrd="0" parTransId="{27E995ED-5747-460D-AD1D-253C52D7C123}" sibTransId="{7F4FA221-D259-4403-A14F-EA66DFD4289C}"/>
    <dgm:cxn modelId="{D206E367-D83B-4672-A1BD-EDB4495E88BF}" type="presParOf" srcId="{961B388D-4730-4875-A7BF-4C60C8A086EB}" destId="{2F3BAC45-0C06-46DE-BBC9-C512F30B076A}" srcOrd="0" destOrd="0" presId="urn:microsoft.com/office/officeart/2005/8/layout/process1"/>
    <dgm:cxn modelId="{7959F9CC-0BE8-4234-B5FD-8B8CC7EFBA45}" type="presParOf" srcId="{961B388D-4730-4875-A7BF-4C60C8A086EB}" destId="{F38FB24C-DFF3-47FF-9EA6-7CBD756C729F}" srcOrd="1" destOrd="0" presId="urn:microsoft.com/office/officeart/2005/8/layout/process1"/>
    <dgm:cxn modelId="{A41135CE-8EEA-4054-BE00-CC7F6095540B}" type="presParOf" srcId="{F38FB24C-DFF3-47FF-9EA6-7CBD756C729F}" destId="{B85B6307-7115-4B6B-A137-8DC59269FD7E}" srcOrd="0" destOrd="0" presId="urn:microsoft.com/office/officeart/2005/8/layout/process1"/>
    <dgm:cxn modelId="{F2F56B97-5D71-4C62-85DC-ADBCA78FD29F}" type="presParOf" srcId="{961B388D-4730-4875-A7BF-4C60C8A086EB}" destId="{AA7C9BDC-51E9-4C37-90EF-15CFE8384CAA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416745-5F72-4407-B18E-F1A7AB610BE2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</dgm:pt>
    <dgm:pt modelId="{C9865E05-76FF-4555-A944-EC82A4439A0F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Проблемы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E995ED-5747-460D-AD1D-253C52D7C123}" type="parTrans" cxnId="{A14F60AA-6C1A-4EFB-9BC4-26387B004B81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4FA221-D259-4403-A14F-EA66DFD4289C}" type="sibTrans" cxnId="{A14F60AA-6C1A-4EFB-9BC4-26387B004B81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7D758D-3B82-4EA8-8700-F7C93F7B67D8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Затрата времени на размещение инструментов  материалов на рабочем месте;</a:t>
          </a:r>
        </a:p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Лишнее передвижение по классу;</a:t>
          </a:r>
        </a:p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Большие потери времени.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BAB85E-E3A7-4F68-8D0F-AE4DA984C576}" type="parTrans" cxnId="{0845BA8D-A92C-4493-B925-A95936FE8969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EB2842-0E09-4602-9A8E-15303CF560F2}" type="sibTrans" cxnId="{0845BA8D-A92C-4493-B925-A95936FE8969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171E70-D82E-4593-A0A6-177FB9D10E16}" type="pres">
      <dgm:prSet presAssocID="{E6416745-5F72-4407-B18E-F1A7AB610BE2}" presName="diagram" presStyleCnt="0">
        <dgm:presLayoutVars>
          <dgm:dir/>
          <dgm:resizeHandles val="exact"/>
        </dgm:presLayoutVars>
      </dgm:prSet>
      <dgm:spPr/>
    </dgm:pt>
    <dgm:pt modelId="{C65B67EB-9673-4E47-BC25-26A4608F0224}" type="pres">
      <dgm:prSet presAssocID="{C9865E05-76FF-4555-A944-EC82A4439A0F}" presName="arrow" presStyleLbl="node1" presStyleIdx="0" presStyleCnt="2" custScaleY="100135" custRadScaleRad="48303" custRadScaleInc="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01501F-372F-46D1-B9D4-8AB5AD9BECD8}" type="pres">
      <dgm:prSet presAssocID="{787D758D-3B82-4EA8-8700-F7C93F7B67D8}" presName="arrow" presStyleLbl="node1" presStyleIdx="1" presStyleCnt="2" custScaleX="99999" custScaleY="100135" custRadScaleRad="56732" custRadScaleInc="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64D40D-8E23-4E85-8371-9CC8EB28D035}" type="presOf" srcId="{C9865E05-76FF-4555-A944-EC82A4439A0F}" destId="{C65B67EB-9673-4E47-BC25-26A4608F0224}" srcOrd="0" destOrd="0" presId="urn:microsoft.com/office/officeart/2005/8/layout/arrow5"/>
    <dgm:cxn modelId="{0845BA8D-A92C-4493-B925-A95936FE8969}" srcId="{E6416745-5F72-4407-B18E-F1A7AB610BE2}" destId="{787D758D-3B82-4EA8-8700-F7C93F7B67D8}" srcOrd="1" destOrd="0" parTransId="{B5BAB85E-E3A7-4F68-8D0F-AE4DA984C576}" sibTransId="{48EB2842-0E09-4602-9A8E-15303CF560F2}"/>
    <dgm:cxn modelId="{003BCA2A-60DE-46A9-9373-2985AD2380A4}" type="presOf" srcId="{E6416745-5F72-4407-B18E-F1A7AB610BE2}" destId="{63171E70-D82E-4593-A0A6-177FB9D10E16}" srcOrd="0" destOrd="0" presId="urn:microsoft.com/office/officeart/2005/8/layout/arrow5"/>
    <dgm:cxn modelId="{E5FADDFE-9B83-4CD2-97E2-6DF69C4114C1}" type="presOf" srcId="{787D758D-3B82-4EA8-8700-F7C93F7B67D8}" destId="{B701501F-372F-46D1-B9D4-8AB5AD9BECD8}" srcOrd="0" destOrd="0" presId="urn:microsoft.com/office/officeart/2005/8/layout/arrow5"/>
    <dgm:cxn modelId="{A14F60AA-6C1A-4EFB-9BC4-26387B004B81}" srcId="{E6416745-5F72-4407-B18E-F1A7AB610BE2}" destId="{C9865E05-76FF-4555-A944-EC82A4439A0F}" srcOrd="0" destOrd="0" parTransId="{27E995ED-5747-460D-AD1D-253C52D7C123}" sibTransId="{7F4FA221-D259-4403-A14F-EA66DFD4289C}"/>
    <dgm:cxn modelId="{525C2069-7D7C-4A64-B4A6-AB31F6310E90}" type="presParOf" srcId="{63171E70-D82E-4593-A0A6-177FB9D10E16}" destId="{C65B67EB-9673-4E47-BC25-26A4608F0224}" srcOrd="0" destOrd="0" presId="urn:microsoft.com/office/officeart/2005/8/layout/arrow5"/>
    <dgm:cxn modelId="{4BE27624-75C3-4A7F-871B-7BA29B19EA6C}" type="presParOf" srcId="{63171E70-D82E-4593-A0A6-177FB9D10E16}" destId="{B701501F-372F-46D1-B9D4-8AB5AD9BECD8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7B566E4-7891-4820-91D9-8D71A0A56F2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1F39F7-393D-4E3D-BD49-30BC8A14FD76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Наименование цели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E78CF8-41DF-48D9-BA0F-32E6D22F98B2}" type="parTrans" cxnId="{C17606B7-1404-4F6E-840D-778D711A0BF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415620-B66D-433F-9A46-06C8C89C6CFF}" type="sibTrans" cxnId="{C17606B7-1404-4F6E-840D-778D711A0BF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33ED3B-D5BA-45CB-B2FC-7D0F9E6E051E}">
      <dgm:prSet phldrT="[Текст]"/>
      <dgm:spPr/>
      <dgm:t>
        <a:bodyPr/>
        <a:lstStyle/>
        <a:p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Текущий показатель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5B93F3-DF0D-4D88-A730-B210D378AE87}" type="parTrans" cxnId="{F59432C5-2EA7-493C-BB5C-A9590C8510C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8E2C71-6482-4EF7-964A-35D2DB67C983}" type="sibTrans" cxnId="{F59432C5-2EA7-493C-BB5C-A9590C8510C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E5B27B-AD81-4C30-B020-937EC92243A2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15 минут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3B1FFD-27E5-452F-A071-912D0DBD6A80}" type="parTrans" cxnId="{6057573D-3C66-49D9-A39B-5ABF859D9CD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AF8626-550B-4611-B586-5F4972BF71EC}" type="sibTrans" cxnId="{6057573D-3C66-49D9-A39B-5ABF859D9CD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E61D95-B367-4FFF-9A9C-D93F9042B593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Целевой показатель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8569C7-CA7C-4A66-900B-9ECDF4E5C802}" type="parTrans" cxnId="{8382650F-8688-4DBA-B2BD-CE4BBE235FB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696B9B-F814-48E4-857D-EE5438B84E88}" type="sibTrans" cxnId="{8382650F-8688-4DBA-B2BD-CE4BBE235FB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C24EEE-C3B8-4450-BCE2-22C53238505B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Сокращение времени на подготовку к выполнения работ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AAD7E3-35FD-4CF8-A592-9F9CF75167E5}" type="parTrans" cxnId="{53A6C2C2-E667-4AAD-AB4C-4F249D90D9C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34922A-379C-4A3C-ACDE-9267A83C4B28}" type="sibTrans" cxnId="{53A6C2C2-E667-4AAD-AB4C-4F249D90D9C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1E0029-F693-4A2F-A986-CA43A537A00F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Цели и плановый эффект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AA3EE1-EFF1-470D-81A7-47803A5BC6DD}" type="parTrans" cxnId="{3AF3DF23-FCF2-4F0D-86E6-E756C9EFDC3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D38823-5ADE-4913-9E3B-E3E1B5E0CC0C}" type="sibTrans" cxnId="{3AF3DF23-FCF2-4F0D-86E6-E756C9EFDC3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834065-AFA6-4123-9DEC-08823823A3F5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 минут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8C88B4-A614-4FE1-9F43-EF7A3C1E6E98}" type="parTrans" cxnId="{0331F16E-658D-431C-A6BB-D5E302DB1E4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775621-CF69-4673-A4C8-F5D82800933A}" type="sibTrans" cxnId="{0331F16E-658D-431C-A6BB-D5E302DB1E4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21D844-406B-46A1-8E8A-92995B8901A6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Снижение лишнего передвижения по классу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5DC773-EFB4-4B3E-81DB-D86872D17B7E}" type="parTrans" cxnId="{E83D10BB-883C-4B94-85FF-E83E207DF49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53C4C9-C703-4C58-AB35-3AA9B387FBD6}" type="sibTrans" cxnId="{E83D10BB-883C-4B94-85FF-E83E207DF49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8522BB-FE54-4273-815A-8CD68B57FB5B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 минут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176709-C223-4887-9F7B-952E1713B3D9}" type="parTrans" cxnId="{D111595B-5E6C-4B24-8CD2-423235A8B7A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1EFCE1-6CD7-4A3F-A0E4-3B1A96BC03F9}" type="sibTrans" cxnId="{D111595B-5E6C-4B24-8CD2-423235A8B7A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796EA8-4BBB-43B6-AB4C-7911BF308D0F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 минут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5D7B6D-A4C5-4984-90EB-316B7EE529B1}" type="parTrans" cxnId="{BDB05FCA-1B92-4E7B-A315-18B796ED0C6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F0A3AB-71EE-414E-8753-A53D974255D2}" type="sibTrans" cxnId="{BDB05FCA-1B92-4E7B-A315-18B796ED0C6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08F73E-3AFB-4F30-BECB-92630F4038DF}" type="pres">
      <dgm:prSet presAssocID="{C7B566E4-7891-4820-91D9-8D71A0A56F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FF1478B-629C-4C6F-A42B-99E533D01D02}" type="pres">
      <dgm:prSet presAssocID="{B21E0029-F693-4A2F-A986-CA43A537A00F}" presName="hierRoot1" presStyleCnt="0">
        <dgm:presLayoutVars>
          <dgm:hierBranch val="init"/>
        </dgm:presLayoutVars>
      </dgm:prSet>
      <dgm:spPr/>
    </dgm:pt>
    <dgm:pt modelId="{A26C5B4F-A259-4719-825D-A0B76E98438F}" type="pres">
      <dgm:prSet presAssocID="{B21E0029-F693-4A2F-A986-CA43A537A00F}" presName="rootComposite1" presStyleCnt="0"/>
      <dgm:spPr/>
    </dgm:pt>
    <dgm:pt modelId="{D24EF314-3F39-4B58-BD79-ADC9B7E4CF24}" type="pres">
      <dgm:prSet presAssocID="{B21E0029-F693-4A2F-A986-CA43A537A00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5801415-F652-4A0E-B6EC-E56E9E5A14EB}" type="pres">
      <dgm:prSet presAssocID="{B21E0029-F693-4A2F-A986-CA43A537A00F}" presName="rootConnector1" presStyleLbl="node1" presStyleIdx="0" presStyleCnt="0"/>
      <dgm:spPr/>
      <dgm:t>
        <a:bodyPr/>
        <a:lstStyle/>
        <a:p>
          <a:endParaRPr lang="ru-RU"/>
        </a:p>
      </dgm:t>
    </dgm:pt>
    <dgm:pt modelId="{8F62F7BA-4FE9-463B-89B6-9774273117F7}" type="pres">
      <dgm:prSet presAssocID="{B21E0029-F693-4A2F-A986-CA43A537A00F}" presName="hierChild2" presStyleCnt="0"/>
      <dgm:spPr/>
    </dgm:pt>
    <dgm:pt modelId="{F8ADB67F-116A-4D0D-BD58-26A2DEB98CF1}" type="pres">
      <dgm:prSet presAssocID="{24E78CF8-41DF-48D9-BA0F-32E6D22F98B2}" presName="Name37" presStyleLbl="parChTrans1D2" presStyleIdx="0" presStyleCnt="3"/>
      <dgm:spPr/>
      <dgm:t>
        <a:bodyPr/>
        <a:lstStyle/>
        <a:p>
          <a:endParaRPr lang="ru-RU"/>
        </a:p>
      </dgm:t>
    </dgm:pt>
    <dgm:pt modelId="{DD59F2EC-B7BF-4F9D-BA3D-2C4E1011D7A8}" type="pres">
      <dgm:prSet presAssocID="{BA1F39F7-393D-4E3D-BD49-30BC8A14FD76}" presName="hierRoot2" presStyleCnt="0">
        <dgm:presLayoutVars>
          <dgm:hierBranch val="init"/>
        </dgm:presLayoutVars>
      </dgm:prSet>
      <dgm:spPr/>
    </dgm:pt>
    <dgm:pt modelId="{4A9C4E2D-9149-4628-B829-C7F1E27B5947}" type="pres">
      <dgm:prSet presAssocID="{BA1F39F7-393D-4E3D-BD49-30BC8A14FD76}" presName="rootComposite" presStyleCnt="0"/>
      <dgm:spPr/>
    </dgm:pt>
    <dgm:pt modelId="{C39DDEB1-8E40-4CC4-BA21-249B0B87991B}" type="pres">
      <dgm:prSet presAssocID="{BA1F39F7-393D-4E3D-BD49-30BC8A14FD76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7AA7A56-5EB2-4E8D-BFC1-DFA7DCFA4A32}" type="pres">
      <dgm:prSet presAssocID="{BA1F39F7-393D-4E3D-BD49-30BC8A14FD76}" presName="rootConnector" presStyleLbl="node2" presStyleIdx="0" presStyleCnt="3"/>
      <dgm:spPr/>
      <dgm:t>
        <a:bodyPr/>
        <a:lstStyle/>
        <a:p>
          <a:endParaRPr lang="ru-RU"/>
        </a:p>
      </dgm:t>
    </dgm:pt>
    <dgm:pt modelId="{3D1E80F1-4FB4-48AE-A077-1C4C833953BB}" type="pres">
      <dgm:prSet presAssocID="{BA1F39F7-393D-4E3D-BD49-30BC8A14FD76}" presName="hierChild4" presStyleCnt="0"/>
      <dgm:spPr/>
    </dgm:pt>
    <dgm:pt modelId="{EBC86E1D-D23D-4B03-8E7C-A21A60D6EF2C}" type="pres">
      <dgm:prSet presAssocID="{67AAD7E3-35FD-4CF8-A592-9F9CF75167E5}" presName="Name37" presStyleLbl="parChTrans1D3" presStyleIdx="0" presStyleCnt="3"/>
      <dgm:spPr/>
      <dgm:t>
        <a:bodyPr/>
        <a:lstStyle/>
        <a:p>
          <a:endParaRPr lang="ru-RU"/>
        </a:p>
      </dgm:t>
    </dgm:pt>
    <dgm:pt modelId="{DE07E897-6725-42A3-B82A-8B6F8CF59202}" type="pres">
      <dgm:prSet presAssocID="{CCC24EEE-C3B8-4450-BCE2-22C53238505B}" presName="hierRoot2" presStyleCnt="0">
        <dgm:presLayoutVars>
          <dgm:hierBranch val="init"/>
        </dgm:presLayoutVars>
      </dgm:prSet>
      <dgm:spPr/>
    </dgm:pt>
    <dgm:pt modelId="{36DF08CC-1A0B-490E-8A54-7076EA49022A}" type="pres">
      <dgm:prSet presAssocID="{CCC24EEE-C3B8-4450-BCE2-22C53238505B}" presName="rootComposite" presStyleCnt="0"/>
      <dgm:spPr/>
    </dgm:pt>
    <dgm:pt modelId="{C2E52D8B-69F3-409F-9601-F3AC8CED7366}" type="pres">
      <dgm:prSet presAssocID="{CCC24EEE-C3B8-4450-BCE2-22C53238505B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3504D24-E8A8-4764-B26E-5179FF7EE1C6}" type="pres">
      <dgm:prSet presAssocID="{CCC24EEE-C3B8-4450-BCE2-22C53238505B}" presName="rootConnector" presStyleLbl="node3" presStyleIdx="0" presStyleCnt="3"/>
      <dgm:spPr/>
      <dgm:t>
        <a:bodyPr/>
        <a:lstStyle/>
        <a:p>
          <a:endParaRPr lang="ru-RU"/>
        </a:p>
      </dgm:t>
    </dgm:pt>
    <dgm:pt modelId="{EF28D860-D068-4C33-B7BC-24E2791706CE}" type="pres">
      <dgm:prSet presAssocID="{CCC24EEE-C3B8-4450-BCE2-22C53238505B}" presName="hierChild4" presStyleCnt="0"/>
      <dgm:spPr/>
    </dgm:pt>
    <dgm:pt modelId="{F1B3E0C6-5AEF-41DA-A195-37A438C62AE4}" type="pres">
      <dgm:prSet presAssocID="{7B5DC773-EFB4-4B3E-81DB-D86872D17B7E}" presName="Name37" presStyleLbl="parChTrans1D4" presStyleIdx="0" presStyleCnt="3"/>
      <dgm:spPr/>
      <dgm:t>
        <a:bodyPr/>
        <a:lstStyle/>
        <a:p>
          <a:endParaRPr lang="ru-RU"/>
        </a:p>
      </dgm:t>
    </dgm:pt>
    <dgm:pt modelId="{652CDB35-F70F-497C-A14F-D95E49D90CC5}" type="pres">
      <dgm:prSet presAssocID="{CD21D844-406B-46A1-8E8A-92995B8901A6}" presName="hierRoot2" presStyleCnt="0">
        <dgm:presLayoutVars>
          <dgm:hierBranch val="init"/>
        </dgm:presLayoutVars>
      </dgm:prSet>
      <dgm:spPr/>
    </dgm:pt>
    <dgm:pt modelId="{BD2EE444-6A56-44EC-A102-E1F35E059E13}" type="pres">
      <dgm:prSet presAssocID="{CD21D844-406B-46A1-8E8A-92995B8901A6}" presName="rootComposite" presStyleCnt="0"/>
      <dgm:spPr/>
    </dgm:pt>
    <dgm:pt modelId="{C9339ECA-814E-4617-A3B0-E4ECF9F1CFC7}" type="pres">
      <dgm:prSet presAssocID="{CD21D844-406B-46A1-8E8A-92995B8901A6}" presName="rootText" presStyleLbl="node4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9D7F425-DCE9-4B26-A8F5-F5F683E3B43F}" type="pres">
      <dgm:prSet presAssocID="{CD21D844-406B-46A1-8E8A-92995B8901A6}" presName="rootConnector" presStyleLbl="node4" presStyleIdx="0" presStyleCnt="3"/>
      <dgm:spPr/>
      <dgm:t>
        <a:bodyPr/>
        <a:lstStyle/>
        <a:p>
          <a:endParaRPr lang="ru-RU"/>
        </a:p>
      </dgm:t>
    </dgm:pt>
    <dgm:pt modelId="{7A2B8210-5550-4956-8DF2-A649414F21E1}" type="pres">
      <dgm:prSet presAssocID="{CD21D844-406B-46A1-8E8A-92995B8901A6}" presName="hierChild4" presStyleCnt="0"/>
      <dgm:spPr/>
    </dgm:pt>
    <dgm:pt modelId="{F2D75296-ED0E-4175-B354-2FED229D231A}" type="pres">
      <dgm:prSet presAssocID="{CD21D844-406B-46A1-8E8A-92995B8901A6}" presName="hierChild5" presStyleCnt="0"/>
      <dgm:spPr/>
    </dgm:pt>
    <dgm:pt modelId="{593DE82A-E6EC-442B-A124-6F38FF8C050A}" type="pres">
      <dgm:prSet presAssocID="{CCC24EEE-C3B8-4450-BCE2-22C53238505B}" presName="hierChild5" presStyleCnt="0"/>
      <dgm:spPr/>
    </dgm:pt>
    <dgm:pt modelId="{F02B35A7-FDFF-4934-90BE-9AF3950F6308}" type="pres">
      <dgm:prSet presAssocID="{BA1F39F7-393D-4E3D-BD49-30BC8A14FD76}" presName="hierChild5" presStyleCnt="0"/>
      <dgm:spPr/>
    </dgm:pt>
    <dgm:pt modelId="{598A8F2E-B62E-49DD-9241-7434700B33CF}" type="pres">
      <dgm:prSet presAssocID="{135B93F3-DF0D-4D88-A730-B210D378AE87}" presName="Name37" presStyleLbl="parChTrans1D2" presStyleIdx="1" presStyleCnt="3"/>
      <dgm:spPr/>
      <dgm:t>
        <a:bodyPr/>
        <a:lstStyle/>
        <a:p>
          <a:endParaRPr lang="ru-RU"/>
        </a:p>
      </dgm:t>
    </dgm:pt>
    <dgm:pt modelId="{EA62F09F-F18C-45B1-88AC-2822158967BD}" type="pres">
      <dgm:prSet presAssocID="{A833ED3B-D5BA-45CB-B2FC-7D0F9E6E051E}" presName="hierRoot2" presStyleCnt="0">
        <dgm:presLayoutVars>
          <dgm:hierBranch val="init"/>
        </dgm:presLayoutVars>
      </dgm:prSet>
      <dgm:spPr/>
    </dgm:pt>
    <dgm:pt modelId="{5BBAD01F-87A5-4A9F-AAA1-75FD110BCCD1}" type="pres">
      <dgm:prSet presAssocID="{A833ED3B-D5BA-45CB-B2FC-7D0F9E6E051E}" presName="rootComposite" presStyleCnt="0"/>
      <dgm:spPr/>
    </dgm:pt>
    <dgm:pt modelId="{55D3E20B-B87C-49E8-B5DA-B1E657DD7425}" type="pres">
      <dgm:prSet presAssocID="{A833ED3B-D5BA-45CB-B2FC-7D0F9E6E051E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27EBAA-12E3-491C-85E3-3C9E92D32A43}" type="pres">
      <dgm:prSet presAssocID="{A833ED3B-D5BA-45CB-B2FC-7D0F9E6E051E}" presName="rootConnector" presStyleLbl="node2" presStyleIdx="1" presStyleCnt="3"/>
      <dgm:spPr/>
      <dgm:t>
        <a:bodyPr/>
        <a:lstStyle/>
        <a:p>
          <a:endParaRPr lang="ru-RU"/>
        </a:p>
      </dgm:t>
    </dgm:pt>
    <dgm:pt modelId="{43221729-0203-4611-94AB-51FFAC2D7F57}" type="pres">
      <dgm:prSet presAssocID="{A833ED3B-D5BA-45CB-B2FC-7D0F9E6E051E}" presName="hierChild4" presStyleCnt="0"/>
      <dgm:spPr/>
    </dgm:pt>
    <dgm:pt modelId="{4419C852-0388-40ED-952D-A79B651F13BD}" type="pres">
      <dgm:prSet presAssocID="{BB3B1FFD-27E5-452F-A071-912D0DBD6A80}" presName="Name37" presStyleLbl="parChTrans1D3" presStyleIdx="1" presStyleCnt="3"/>
      <dgm:spPr/>
      <dgm:t>
        <a:bodyPr/>
        <a:lstStyle/>
        <a:p>
          <a:endParaRPr lang="ru-RU"/>
        </a:p>
      </dgm:t>
    </dgm:pt>
    <dgm:pt modelId="{4EC11083-8DFA-425F-B488-AB79A20B5B73}" type="pres">
      <dgm:prSet presAssocID="{F4E5B27B-AD81-4C30-B020-937EC92243A2}" presName="hierRoot2" presStyleCnt="0">
        <dgm:presLayoutVars>
          <dgm:hierBranch val="init"/>
        </dgm:presLayoutVars>
      </dgm:prSet>
      <dgm:spPr/>
    </dgm:pt>
    <dgm:pt modelId="{FAAE3EED-8754-4B7A-A58F-C6812471CB42}" type="pres">
      <dgm:prSet presAssocID="{F4E5B27B-AD81-4C30-B020-937EC92243A2}" presName="rootComposite" presStyleCnt="0"/>
      <dgm:spPr/>
    </dgm:pt>
    <dgm:pt modelId="{AC85D7EA-BF55-4BE8-851C-5CF7A407BD5A}" type="pres">
      <dgm:prSet presAssocID="{F4E5B27B-AD81-4C30-B020-937EC92243A2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0BF8F80-09EE-450C-A544-383C52F51F11}" type="pres">
      <dgm:prSet presAssocID="{F4E5B27B-AD81-4C30-B020-937EC92243A2}" presName="rootConnector" presStyleLbl="node3" presStyleIdx="1" presStyleCnt="3"/>
      <dgm:spPr/>
      <dgm:t>
        <a:bodyPr/>
        <a:lstStyle/>
        <a:p>
          <a:endParaRPr lang="ru-RU"/>
        </a:p>
      </dgm:t>
    </dgm:pt>
    <dgm:pt modelId="{9CAB331E-6E82-4B13-A9BE-FDAFEDF5F493}" type="pres">
      <dgm:prSet presAssocID="{F4E5B27B-AD81-4C30-B020-937EC92243A2}" presName="hierChild4" presStyleCnt="0"/>
      <dgm:spPr/>
    </dgm:pt>
    <dgm:pt modelId="{E48FB7C6-42C7-4174-A59E-F16864C62191}" type="pres">
      <dgm:prSet presAssocID="{A4176709-C223-4887-9F7B-952E1713B3D9}" presName="Name37" presStyleLbl="parChTrans1D4" presStyleIdx="1" presStyleCnt="3"/>
      <dgm:spPr/>
      <dgm:t>
        <a:bodyPr/>
        <a:lstStyle/>
        <a:p>
          <a:endParaRPr lang="ru-RU"/>
        </a:p>
      </dgm:t>
    </dgm:pt>
    <dgm:pt modelId="{71F5E428-95D9-4F90-BF9B-4A10C22B244A}" type="pres">
      <dgm:prSet presAssocID="{798522BB-FE54-4273-815A-8CD68B57FB5B}" presName="hierRoot2" presStyleCnt="0">
        <dgm:presLayoutVars>
          <dgm:hierBranch val="init"/>
        </dgm:presLayoutVars>
      </dgm:prSet>
      <dgm:spPr/>
    </dgm:pt>
    <dgm:pt modelId="{0974CA39-228B-4B7A-8359-D30FB3B0E272}" type="pres">
      <dgm:prSet presAssocID="{798522BB-FE54-4273-815A-8CD68B57FB5B}" presName="rootComposite" presStyleCnt="0"/>
      <dgm:spPr/>
    </dgm:pt>
    <dgm:pt modelId="{32608195-15F3-4BCD-9D69-6109FE1B6A14}" type="pres">
      <dgm:prSet presAssocID="{798522BB-FE54-4273-815A-8CD68B57FB5B}" presName="rootText" presStyleLbl="node4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BFCFAD-62E1-443D-A7F2-68F14401BD9A}" type="pres">
      <dgm:prSet presAssocID="{798522BB-FE54-4273-815A-8CD68B57FB5B}" presName="rootConnector" presStyleLbl="node4" presStyleIdx="1" presStyleCnt="3"/>
      <dgm:spPr/>
      <dgm:t>
        <a:bodyPr/>
        <a:lstStyle/>
        <a:p>
          <a:endParaRPr lang="ru-RU"/>
        </a:p>
      </dgm:t>
    </dgm:pt>
    <dgm:pt modelId="{14F5EDC4-09DE-4B4A-BC4F-B60AA3430D5C}" type="pres">
      <dgm:prSet presAssocID="{798522BB-FE54-4273-815A-8CD68B57FB5B}" presName="hierChild4" presStyleCnt="0"/>
      <dgm:spPr/>
    </dgm:pt>
    <dgm:pt modelId="{EA853AF1-E762-4E19-9458-717411576318}" type="pres">
      <dgm:prSet presAssocID="{798522BB-FE54-4273-815A-8CD68B57FB5B}" presName="hierChild5" presStyleCnt="0"/>
      <dgm:spPr/>
    </dgm:pt>
    <dgm:pt modelId="{AB02F110-3587-4FDA-AC33-9801DA2298A4}" type="pres">
      <dgm:prSet presAssocID="{F4E5B27B-AD81-4C30-B020-937EC92243A2}" presName="hierChild5" presStyleCnt="0"/>
      <dgm:spPr/>
    </dgm:pt>
    <dgm:pt modelId="{5F332F69-341E-4B6C-931C-0362B41AEB95}" type="pres">
      <dgm:prSet presAssocID="{A833ED3B-D5BA-45CB-B2FC-7D0F9E6E051E}" presName="hierChild5" presStyleCnt="0"/>
      <dgm:spPr/>
    </dgm:pt>
    <dgm:pt modelId="{66C1DF5A-175F-4DB5-A5AF-73122BB73A92}" type="pres">
      <dgm:prSet presAssocID="{F28569C7-CA7C-4A66-900B-9ECDF4E5C802}" presName="Name37" presStyleLbl="parChTrans1D2" presStyleIdx="2" presStyleCnt="3"/>
      <dgm:spPr/>
      <dgm:t>
        <a:bodyPr/>
        <a:lstStyle/>
        <a:p>
          <a:endParaRPr lang="ru-RU"/>
        </a:p>
      </dgm:t>
    </dgm:pt>
    <dgm:pt modelId="{480DB6A2-A879-4D59-A9C6-33E995A60035}" type="pres">
      <dgm:prSet presAssocID="{CDE61D95-B367-4FFF-9A9C-D93F9042B593}" presName="hierRoot2" presStyleCnt="0">
        <dgm:presLayoutVars>
          <dgm:hierBranch val="init"/>
        </dgm:presLayoutVars>
      </dgm:prSet>
      <dgm:spPr/>
    </dgm:pt>
    <dgm:pt modelId="{C4E86491-0F96-4249-B9BA-637A28F82161}" type="pres">
      <dgm:prSet presAssocID="{CDE61D95-B367-4FFF-9A9C-D93F9042B593}" presName="rootComposite" presStyleCnt="0"/>
      <dgm:spPr/>
    </dgm:pt>
    <dgm:pt modelId="{BB79C66D-46ED-4985-8FDF-3FCE4C5C7DD0}" type="pres">
      <dgm:prSet presAssocID="{CDE61D95-B367-4FFF-9A9C-D93F9042B593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16F934D-7A33-4974-A341-5FFC205B4A17}" type="pres">
      <dgm:prSet presAssocID="{CDE61D95-B367-4FFF-9A9C-D93F9042B593}" presName="rootConnector" presStyleLbl="node2" presStyleIdx="2" presStyleCnt="3"/>
      <dgm:spPr/>
      <dgm:t>
        <a:bodyPr/>
        <a:lstStyle/>
        <a:p>
          <a:endParaRPr lang="ru-RU"/>
        </a:p>
      </dgm:t>
    </dgm:pt>
    <dgm:pt modelId="{5331A705-4107-4733-93E8-9BA39858AF13}" type="pres">
      <dgm:prSet presAssocID="{CDE61D95-B367-4FFF-9A9C-D93F9042B593}" presName="hierChild4" presStyleCnt="0"/>
      <dgm:spPr/>
    </dgm:pt>
    <dgm:pt modelId="{B45BD97B-8D38-4E89-AB35-27B111BAF19A}" type="pres">
      <dgm:prSet presAssocID="{FC8C88B4-A614-4FE1-9F43-EF7A3C1E6E98}" presName="Name37" presStyleLbl="parChTrans1D3" presStyleIdx="2" presStyleCnt="3"/>
      <dgm:spPr/>
      <dgm:t>
        <a:bodyPr/>
        <a:lstStyle/>
        <a:p>
          <a:endParaRPr lang="ru-RU"/>
        </a:p>
      </dgm:t>
    </dgm:pt>
    <dgm:pt modelId="{5299D7CF-DCC9-4A24-9E33-B12F191F2A71}" type="pres">
      <dgm:prSet presAssocID="{24834065-AFA6-4123-9DEC-08823823A3F5}" presName="hierRoot2" presStyleCnt="0">
        <dgm:presLayoutVars>
          <dgm:hierBranch val="init"/>
        </dgm:presLayoutVars>
      </dgm:prSet>
      <dgm:spPr/>
    </dgm:pt>
    <dgm:pt modelId="{111141BC-7279-43D7-A58A-13CED6B43C93}" type="pres">
      <dgm:prSet presAssocID="{24834065-AFA6-4123-9DEC-08823823A3F5}" presName="rootComposite" presStyleCnt="0"/>
      <dgm:spPr/>
    </dgm:pt>
    <dgm:pt modelId="{80FA7C6C-3A09-47B7-8A68-224B0B1F4328}" type="pres">
      <dgm:prSet presAssocID="{24834065-AFA6-4123-9DEC-08823823A3F5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1001E44-8203-4BCA-8C98-7D249D092EBA}" type="pres">
      <dgm:prSet presAssocID="{24834065-AFA6-4123-9DEC-08823823A3F5}" presName="rootConnector" presStyleLbl="node3" presStyleIdx="2" presStyleCnt="3"/>
      <dgm:spPr/>
      <dgm:t>
        <a:bodyPr/>
        <a:lstStyle/>
        <a:p>
          <a:endParaRPr lang="ru-RU"/>
        </a:p>
      </dgm:t>
    </dgm:pt>
    <dgm:pt modelId="{7E5E1E80-A7DD-4A7F-9121-41B3DAD84D1B}" type="pres">
      <dgm:prSet presAssocID="{24834065-AFA6-4123-9DEC-08823823A3F5}" presName="hierChild4" presStyleCnt="0"/>
      <dgm:spPr/>
    </dgm:pt>
    <dgm:pt modelId="{E5988DFA-57B0-4AFA-AE19-B7E9F1A80631}" type="pres">
      <dgm:prSet presAssocID="{9E5D7B6D-A4C5-4984-90EB-316B7EE529B1}" presName="Name37" presStyleLbl="parChTrans1D4" presStyleIdx="2" presStyleCnt="3"/>
      <dgm:spPr/>
      <dgm:t>
        <a:bodyPr/>
        <a:lstStyle/>
        <a:p>
          <a:endParaRPr lang="ru-RU"/>
        </a:p>
      </dgm:t>
    </dgm:pt>
    <dgm:pt modelId="{A92715C7-0545-4BD8-8CA3-CF1D46104A5B}" type="pres">
      <dgm:prSet presAssocID="{D1796EA8-4BBB-43B6-AB4C-7911BF308D0F}" presName="hierRoot2" presStyleCnt="0">
        <dgm:presLayoutVars>
          <dgm:hierBranch val="init"/>
        </dgm:presLayoutVars>
      </dgm:prSet>
      <dgm:spPr/>
    </dgm:pt>
    <dgm:pt modelId="{11F1E611-A439-4B99-9A58-DB371221AAEE}" type="pres">
      <dgm:prSet presAssocID="{D1796EA8-4BBB-43B6-AB4C-7911BF308D0F}" presName="rootComposite" presStyleCnt="0"/>
      <dgm:spPr/>
    </dgm:pt>
    <dgm:pt modelId="{CD50E4EF-A5EA-4D4C-A2FF-731D78828D69}" type="pres">
      <dgm:prSet presAssocID="{D1796EA8-4BBB-43B6-AB4C-7911BF308D0F}" presName="rootText" presStyleLbl="node4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F4EBA33-6408-4DB9-96AD-5803944E7C30}" type="pres">
      <dgm:prSet presAssocID="{D1796EA8-4BBB-43B6-AB4C-7911BF308D0F}" presName="rootConnector" presStyleLbl="node4" presStyleIdx="2" presStyleCnt="3"/>
      <dgm:spPr/>
      <dgm:t>
        <a:bodyPr/>
        <a:lstStyle/>
        <a:p>
          <a:endParaRPr lang="ru-RU"/>
        </a:p>
      </dgm:t>
    </dgm:pt>
    <dgm:pt modelId="{342F549E-62AD-4781-8F80-F8564F20D478}" type="pres">
      <dgm:prSet presAssocID="{D1796EA8-4BBB-43B6-AB4C-7911BF308D0F}" presName="hierChild4" presStyleCnt="0"/>
      <dgm:spPr/>
    </dgm:pt>
    <dgm:pt modelId="{1562F97E-C20D-4418-9770-5FD30FCA8B5B}" type="pres">
      <dgm:prSet presAssocID="{D1796EA8-4BBB-43B6-AB4C-7911BF308D0F}" presName="hierChild5" presStyleCnt="0"/>
      <dgm:spPr/>
    </dgm:pt>
    <dgm:pt modelId="{CDA1BFF3-04E8-467D-82D0-05B0691ECDE3}" type="pres">
      <dgm:prSet presAssocID="{24834065-AFA6-4123-9DEC-08823823A3F5}" presName="hierChild5" presStyleCnt="0"/>
      <dgm:spPr/>
    </dgm:pt>
    <dgm:pt modelId="{D1D98155-366B-4AFA-BAFC-EF66C93E8D37}" type="pres">
      <dgm:prSet presAssocID="{CDE61D95-B367-4FFF-9A9C-D93F9042B593}" presName="hierChild5" presStyleCnt="0"/>
      <dgm:spPr/>
    </dgm:pt>
    <dgm:pt modelId="{23887D32-D911-47B5-9D22-31DB5D9CA588}" type="pres">
      <dgm:prSet presAssocID="{B21E0029-F693-4A2F-A986-CA43A537A00F}" presName="hierChild3" presStyleCnt="0"/>
      <dgm:spPr/>
    </dgm:pt>
  </dgm:ptLst>
  <dgm:cxnLst>
    <dgm:cxn modelId="{C3C6C9E3-5BC5-4BA5-AB65-01C99B381B5C}" type="presOf" srcId="{24834065-AFA6-4123-9DEC-08823823A3F5}" destId="{80FA7C6C-3A09-47B7-8A68-224B0B1F4328}" srcOrd="0" destOrd="0" presId="urn:microsoft.com/office/officeart/2005/8/layout/orgChart1"/>
    <dgm:cxn modelId="{F9CA7C88-4156-4A8C-9253-B11783E125DD}" type="presOf" srcId="{135B93F3-DF0D-4D88-A730-B210D378AE87}" destId="{598A8F2E-B62E-49DD-9241-7434700B33CF}" srcOrd="0" destOrd="0" presId="urn:microsoft.com/office/officeart/2005/8/layout/orgChart1"/>
    <dgm:cxn modelId="{10671C9E-8C84-4D80-9D03-0AC6ED2BF70C}" type="presOf" srcId="{BB3B1FFD-27E5-452F-A071-912D0DBD6A80}" destId="{4419C852-0388-40ED-952D-A79B651F13BD}" srcOrd="0" destOrd="0" presId="urn:microsoft.com/office/officeart/2005/8/layout/orgChart1"/>
    <dgm:cxn modelId="{0331F16E-658D-431C-A6BB-D5E302DB1E4F}" srcId="{CDE61D95-B367-4FFF-9A9C-D93F9042B593}" destId="{24834065-AFA6-4123-9DEC-08823823A3F5}" srcOrd="0" destOrd="0" parTransId="{FC8C88B4-A614-4FE1-9F43-EF7A3C1E6E98}" sibTransId="{71775621-CF69-4673-A4C8-F5D82800933A}"/>
    <dgm:cxn modelId="{3AF3DF23-FCF2-4F0D-86E6-E756C9EFDC3F}" srcId="{C7B566E4-7891-4820-91D9-8D71A0A56F2C}" destId="{B21E0029-F693-4A2F-A986-CA43A537A00F}" srcOrd="0" destOrd="0" parTransId="{B2AA3EE1-EFF1-470D-81A7-47803A5BC6DD}" sibTransId="{33D38823-5ADE-4913-9E3B-E3E1B5E0CC0C}"/>
    <dgm:cxn modelId="{B13B9ED1-6A9B-4863-BBCE-C2B49A3E03F3}" type="presOf" srcId="{798522BB-FE54-4273-815A-8CD68B57FB5B}" destId="{BFBFCFAD-62E1-443D-A7F2-68F14401BD9A}" srcOrd="1" destOrd="0" presId="urn:microsoft.com/office/officeart/2005/8/layout/orgChart1"/>
    <dgm:cxn modelId="{8382650F-8688-4DBA-B2BD-CE4BBE235FBF}" srcId="{B21E0029-F693-4A2F-A986-CA43A537A00F}" destId="{CDE61D95-B367-4FFF-9A9C-D93F9042B593}" srcOrd="2" destOrd="0" parTransId="{F28569C7-CA7C-4A66-900B-9ECDF4E5C802}" sibTransId="{07696B9B-F814-48E4-857D-EE5438B84E88}"/>
    <dgm:cxn modelId="{FB025B84-8994-4815-A8D0-559EDC2E609F}" type="presOf" srcId="{CD21D844-406B-46A1-8E8A-92995B8901A6}" destId="{E9D7F425-DCE9-4B26-A8F5-F5F683E3B43F}" srcOrd="1" destOrd="0" presId="urn:microsoft.com/office/officeart/2005/8/layout/orgChart1"/>
    <dgm:cxn modelId="{C17606B7-1404-4F6E-840D-778D711A0BF5}" srcId="{B21E0029-F693-4A2F-A986-CA43A537A00F}" destId="{BA1F39F7-393D-4E3D-BD49-30BC8A14FD76}" srcOrd="0" destOrd="0" parTransId="{24E78CF8-41DF-48D9-BA0F-32E6D22F98B2}" sibTransId="{4A415620-B66D-433F-9A46-06C8C89C6CFF}"/>
    <dgm:cxn modelId="{D111595B-5E6C-4B24-8CD2-423235A8B7AA}" srcId="{F4E5B27B-AD81-4C30-B020-937EC92243A2}" destId="{798522BB-FE54-4273-815A-8CD68B57FB5B}" srcOrd="0" destOrd="0" parTransId="{A4176709-C223-4887-9F7B-952E1713B3D9}" sibTransId="{CD1EFCE1-6CD7-4A3F-A0E4-3B1A96BC03F9}"/>
    <dgm:cxn modelId="{A62EAA6B-B321-46A7-A9E5-774E56D42E9A}" type="presOf" srcId="{BA1F39F7-393D-4E3D-BD49-30BC8A14FD76}" destId="{67AA7A56-5EB2-4E8D-BFC1-DFA7DCFA4A32}" srcOrd="1" destOrd="0" presId="urn:microsoft.com/office/officeart/2005/8/layout/orgChart1"/>
    <dgm:cxn modelId="{E8840F56-7FA5-455C-95F7-3BE097647FE4}" type="presOf" srcId="{CCC24EEE-C3B8-4450-BCE2-22C53238505B}" destId="{C2E52D8B-69F3-409F-9601-F3AC8CED7366}" srcOrd="0" destOrd="0" presId="urn:microsoft.com/office/officeart/2005/8/layout/orgChart1"/>
    <dgm:cxn modelId="{688D3218-D451-45FB-BB67-114B21954440}" type="presOf" srcId="{24E78CF8-41DF-48D9-BA0F-32E6D22F98B2}" destId="{F8ADB67F-116A-4D0D-BD58-26A2DEB98CF1}" srcOrd="0" destOrd="0" presId="urn:microsoft.com/office/officeart/2005/8/layout/orgChart1"/>
    <dgm:cxn modelId="{80917C2B-560E-4E07-ABFB-091ABD72BE00}" type="presOf" srcId="{BA1F39F7-393D-4E3D-BD49-30BC8A14FD76}" destId="{C39DDEB1-8E40-4CC4-BA21-249B0B87991B}" srcOrd="0" destOrd="0" presId="urn:microsoft.com/office/officeart/2005/8/layout/orgChart1"/>
    <dgm:cxn modelId="{6AB5A29A-0751-4422-A9D8-C692D0F9CC40}" type="presOf" srcId="{24834065-AFA6-4123-9DEC-08823823A3F5}" destId="{81001E44-8203-4BCA-8C98-7D249D092EBA}" srcOrd="1" destOrd="0" presId="urn:microsoft.com/office/officeart/2005/8/layout/orgChart1"/>
    <dgm:cxn modelId="{CEFA1AF5-B0F9-4555-B73F-C97656826326}" type="presOf" srcId="{9E5D7B6D-A4C5-4984-90EB-316B7EE529B1}" destId="{E5988DFA-57B0-4AFA-AE19-B7E9F1A80631}" srcOrd="0" destOrd="0" presId="urn:microsoft.com/office/officeart/2005/8/layout/orgChart1"/>
    <dgm:cxn modelId="{472FA410-CCFC-4B05-A8A4-7E5E2D969B09}" type="presOf" srcId="{798522BB-FE54-4273-815A-8CD68B57FB5B}" destId="{32608195-15F3-4BCD-9D69-6109FE1B6A14}" srcOrd="0" destOrd="0" presId="urn:microsoft.com/office/officeart/2005/8/layout/orgChart1"/>
    <dgm:cxn modelId="{6CA8B9DD-03F1-40CD-AFFD-67799B5FC337}" type="presOf" srcId="{B21E0029-F693-4A2F-A986-CA43A537A00F}" destId="{D24EF314-3F39-4B58-BD79-ADC9B7E4CF24}" srcOrd="0" destOrd="0" presId="urn:microsoft.com/office/officeart/2005/8/layout/orgChart1"/>
    <dgm:cxn modelId="{6057573D-3C66-49D9-A39B-5ABF859D9CD7}" srcId="{A833ED3B-D5BA-45CB-B2FC-7D0F9E6E051E}" destId="{F4E5B27B-AD81-4C30-B020-937EC92243A2}" srcOrd="0" destOrd="0" parTransId="{BB3B1FFD-27E5-452F-A071-912D0DBD6A80}" sibTransId="{50AF8626-550B-4611-B586-5F4972BF71EC}"/>
    <dgm:cxn modelId="{123896E1-A824-4860-A375-DDA6B5E9F06A}" type="presOf" srcId="{A4176709-C223-4887-9F7B-952E1713B3D9}" destId="{E48FB7C6-42C7-4174-A59E-F16864C62191}" srcOrd="0" destOrd="0" presId="urn:microsoft.com/office/officeart/2005/8/layout/orgChart1"/>
    <dgm:cxn modelId="{BDB05FCA-1B92-4E7B-A315-18B796ED0C63}" srcId="{24834065-AFA6-4123-9DEC-08823823A3F5}" destId="{D1796EA8-4BBB-43B6-AB4C-7911BF308D0F}" srcOrd="0" destOrd="0" parTransId="{9E5D7B6D-A4C5-4984-90EB-316B7EE529B1}" sibTransId="{E4F0A3AB-71EE-414E-8753-A53D974255D2}"/>
    <dgm:cxn modelId="{50FF5877-3045-4724-AEB6-E41F8C528447}" type="presOf" srcId="{D1796EA8-4BBB-43B6-AB4C-7911BF308D0F}" destId="{CD50E4EF-A5EA-4D4C-A2FF-731D78828D69}" srcOrd="0" destOrd="0" presId="urn:microsoft.com/office/officeart/2005/8/layout/orgChart1"/>
    <dgm:cxn modelId="{685565F9-3A4D-4705-A0FE-F3A4CB0185EF}" type="presOf" srcId="{F4E5B27B-AD81-4C30-B020-937EC92243A2}" destId="{10BF8F80-09EE-450C-A544-383C52F51F11}" srcOrd="1" destOrd="0" presId="urn:microsoft.com/office/officeart/2005/8/layout/orgChart1"/>
    <dgm:cxn modelId="{C7B487FC-26CE-40CC-92AD-9DC64EE4A4E3}" type="presOf" srcId="{CCC24EEE-C3B8-4450-BCE2-22C53238505B}" destId="{A3504D24-E8A8-4764-B26E-5179FF7EE1C6}" srcOrd="1" destOrd="0" presId="urn:microsoft.com/office/officeart/2005/8/layout/orgChart1"/>
    <dgm:cxn modelId="{3F12C874-9C40-4025-AA7B-6729DFCD097C}" type="presOf" srcId="{67AAD7E3-35FD-4CF8-A592-9F9CF75167E5}" destId="{EBC86E1D-D23D-4B03-8E7C-A21A60D6EF2C}" srcOrd="0" destOrd="0" presId="urn:microsoft.com/office/officeart/2005/8/layout/orgChart1"/>
    <dgm:cxn modelId="{EA4A21D4-220C-43BC-8F6B-618E4347A306}" type="presOf" srcId="{CDE61D95-B367-4FFF-9A9C-D93F9042B593}" destId="{BB79C66D-46ED-4985-8FDF-3FCE4C5C7DD0}" srcOrd="0" destOrd="0" presId="urn:microsoft.com/office/officeart/2005/8/layout/orgChart1"/>
    <dgm:cxn modelId="{F59432C5-2EA7-493C-BB5C-A9590C8510CF}" srcId="{B21E0029-F693-4A2F-A986-CA43A537A00F}" destId="{A833ED3B-D5BA-45CB-B2FC-7D0F9E6E051E}" srcOrd="1" destOrd="0" parTransId="{135B93F3-DF0D-4D88-A730-B210D378AE87}" sibTransId="{858E2C71-6482-4EF7-964A-35D2DB67C983}"/>
    <dgm:cxn modelId="{24A78B80-4BF7-4BBF-A16B-F6DA3D0F2BFB}" type="presOf" srcId="{F28569C7-CA7C-4A66-900B-9ECDF4E5C802}" destId="{66C1DF5A-175F-4DB5-A5AF-73122BB73A92}" srcOrd="0" destOrd="0" presId="urn:microsoft.com/office/officeart/2005/8/layout/orgChart1"/>
    <dgm:cxn modelId="{DA22138E-954D-4F7A-A3C3-7B4291CAF8A0}" type="presOf" srcId="{F4E5B27B-AD81-4C30-B020-937EC92243A2}" destId="{AC85D7EA-BF55-4BE8-851C-5CF7A407BD5A}" srcOrd="0" destOrd="0" presId="urn:microsoft.com/office/officeart/2005/8/layout/orgChart1"/>
    <dgm:cxn modelId="{53A6C2C2-E667-4AAD-AB4C-4F249D90D9C1}" srcId="{BA1F39F7-393D-4E3D-BD49-30BC8A14FD76}" destId="{CCC24EEE-C3B8-4450-BCE2-22C53238505B}" srcOrd="0" destOrd="0" parTransId="{67AAD7E3-35FD-4CF8-A592-9F9CF75167E5}" sibTransId="{0F34922A-379C-4A3C-ACDE-9267A83C4B28}"/>
    <dgm:cxn modelId="{E83D10BB-883C-4B94-85FF-E83E207DF49F}" srcId="{CCC24EEE-C3B8-4450-BCE2-22C53238505B}" destId="{CD21D844-406B-46A1-8E8A-92995B8901A6}" srcOrd="0" destOrd="0" parTransId="{7B5DC773-EFB4-4B3E-81DB-D86872D17B7E}" sibTransId="{6A53C4C9-C703-4C58-AB35-3AA9B387FBD6}"/>
    <dgm:cxn modelId="{F2868F9F-1183-42C9-BD0E-22AD4344139F}" type="presOf" srcId="{D1796EA8-4BBB-43B6-AB4C-7911BF308D0F}" destId="{0F4EBA33-6408-4DB9-96AD-5803944E7C30}" srcOrd="1" destOrd="0" presId="urn:microsoft.com/office/officeart/2005/8/layout/orgChart1"/>
    <dgm:cxn modelId="{5C66F198-75F3-4DAF-87A9-0E2F9AB6F340}" type="presOf" srcId="{FC8C88B4-A614-4FE1-9F43-EF7A3C1E6E98}" destId="{B45BD97B-8D38-4E89-AB35-27B111BAF19A}" srcOrd="0" destOrd="0" presId="urn:microsoft.com/office/officeart/2005/8/layout/orgChart1"/>
    <dgm:cxn modelId="{9C53F4B0-822A-4DC1-BBF5-7A771B2FB559}" type="presOf" srcId="{CD21D844-406B-46A1-8E8A-92995B8901A6}" destId="{C9339ECA-814E-4617-A3B0-E4ECF9F1CFC7}" srcOrd="0" destOrd="0" presId="urn:microsoft.com/office/officeart/2005/8/layout/orgChart1"/>
    <dgm:cxn modelId="{624461BF-D906-4477-B62C-2CBD6A2F0944}" type="presOf" srcId="{C7B566E4-7891-4820-91D9-8D71A0A56F2C}" destId="{2708F73E-3AFB-4F30-BECB-92630F4038DF}" srcOrd="0" destOrd="0" presId="urn:microsoft.com/office/officeart/2005/8/layout/orgChart1"/>
    <dgm:cxn modelId="{74219BCE-A189-4578-9704-BE9BDD7ECB3F}" type="presOf" srcId="{CDE61D95-B367-4FFF-9A9C-D93F9042B593}" destId="{616F934D-7A33-4974-A341-5FFC205B4A17}" srcOrd="1" destOrd="0" presId="urn:microsoft.com/office/officeart/2005/8/layout/orgChart1"/>
    <dgm:cxn modelId="{F204FA46-0EA8-4771-9EEC-107EBE5FA890}" type="presOf" srcId="{A833ED3B-D5BA-45CB-B2FC-7D0F9E6E051E}" destId="{55D3E20B-B87C-49E8-B5DA-B1E657DD7425}" srcOrd="0" destOrd="0" presId="urn:microsoft.com/office/officeart/2005/8/layout/orgChart1"/>
    <dgm:cxn modelId="{8448470A-3E90-423B-834A-DFD30885E7AD}" type="presOf" srcId="{7B5DC773-EFB4-4B3E-81DB-D86872D17B7E}" destId="{F1B3E0C6-5AEF-41DA-A195-37A438C62AE4}" srcOrd="0" destOrd="0" presId="urn:microsoft.com/office/officeart/2005/8/layout/orgChart1"/>
    <dgm:cxn modelId="{6AE09DD6-DA7A-41EC-B498-9FD8B2558E03}" type="presOf" srcId="{A833ED3B-D5BA-45CB-B2FC-7D0F9E6E051E}" destId="{4527EBAA-12E3-491C-85E3-3C9E92D32A43}" srcOrd="1" destOrd="0" presId="urn:microsoft.com/office/officeart/2005/8/layout/orgChart1"/>
    <dgm:cxn modelId="{B75437A9-01B6-4332-82EB-04F41E2642E3}" type="presOf" srcId="{B21E0029-F693-4A2F-A986-CA43A537A00F}" destId="{B5801415-F652-4A0E-B6EC-E56E9E5A14EB}" srcOrd="1" destOrd="0" presId="urn:microsoft.com/office/officeart/2005/8/layout/orgChart1"/>
    <dgm:cxn modelId="{A22A809E-C6FB-4253-8E90-3A6C14B47117}" type="presParOf" srcId="{2708F73E-3AFB-4F30-BECB-92630F4038DF}" destId="{AFF1478B-629C-4C6F-A42B-99E533D01D02}" srcOrd="0" destOrd="0" presId="urn:microsoft.com/office/officeart/2005/8/layout/orgChart1"/>
    <dgm:cxn modelId="{662082EF-7F5A-4E8A-95FA-26D488A35992}" type="presParOf" srcId="{AFF1478B-629C-4C6F-A42B-99E533D01D02}" destId="{A26C5B4F-A259-4719-825D-A0B76E98438F}" srcOrd="0" destOrd="0" presId="urn:microsoft.com/office/officeart/2005/8/layout/orgChart1"/>
    <dgm:cxn modelId="{5084B6D0-0EAF-4EC2-A467-6B31245A0ED8}" type="presParOf" srcId="{A26C5B4F-A259-4719-825D-A0B76E98438F}" destId="{D24EF314-3F39-4B58-BD79-ADC9B7E4CF24}" srcOrd="0" destOrd="0" presId="urn:microsoft.com/office/officeart/2005/8/layout/orgChart1"/>
    <dgm:cxn modelId="{A0C2CC47-642F-4D3F-8887-4E7329977A65}" type="presParOf" srcId="{A26C5B4F-A259-4719-825D-A0B76E98438F}" destId="{B5801415-F652-4A0E-B6EC-E56E9E5A14EB}" srcOrd="1" destOrd="0" presId="urn:microsoft.com/office/officeart/2005/8/layout/orgChart1"/>
    <dgm:cxn modelId="{2CC5DB46-A0DF-4CCC-8148-4DE9CB247EF5}" type="presParOf" srcId="{AFF1478B-629C-4C6F-A42B-99E533D01D02}" destId="{8F62F7BA-4FE9-463B-89B6-9774273117F7}" srcOrd="1" destOrd="0" presId="urn:microsoft.com/office/officeart/2005/8/layout/orgChart1"/>
    <dgm:cxn modelId="{0E261664-54F8-4069-856C-C77B1A3F82A4}" type="presParOf" srcId="{8F62F7BA-4FE9-463B-89B6-9774273117F7}" destId="{F8ADB67F-116A-4D0D-BD58-26A2DEB98CF1}" srcOrd="0" destOrd="0" presId="urn:microsoft.com/office/officeart/2005/8/layout/orgChart1"/>
    <dgm:cxn modelId="{43FCE136-7835-441A-A8FE-5F0EF99B7BB5}" type="presParOf" srcId="{8F62F7BA-4FE9-463B-89B6-9774273117F7}" destId="{DD59F2EC-B7BF-4F9D-BA3D-2C4E1011D7A8}" srcOrd="1" destOrd="0" presId="urn:microsoft.com/office/officeart/2005/8/layout/orgChart1"/>
    <dgm:cxn modelId="{4DE054E6-1F7F-4A50-B19C-9078BD68A749}" type="presParOf" srcId="{DD59F2EC-B7BF-4F9D-BA3D-2C4E1011D7A8}" destId="{4A9C4E2D-9149-4628-B829-C7F1E27B5947}" srcOrd="0" destOrd="0" presId="urn:microsoft.com/office/officeart/2005/8/layout/orgChart1"/>
    <dgm:cxn modelId="{0FA7EC1D-97F0-422F-9734-998E9ECDDAC3}" type="presParOf" srcId="{4A9C4E2D-9149-4628-B829-C7F1E27B5947}" destId="{C39DDEB1-8E40-4CC4-BA21-249B0B87991B}" srcOrd="0" destOrd="0" presId="urn:microsoft.com/office/officeart/2005/8/layout/orgChart1"/>
    <dgm:cxn modelId="{4E62BFC5-A09E-4069-98C8-38AB72154688}" type="presParOf" srcId="{4A9C4E2D-9149-4628-B829-C7F1E27B5947}" destId="{67AA7A56-5EB2-4E8D-BFC1-DFA7DCFA4A32}" srcOrd="1" destOrd="0" presId="urn:microsoft.com/office/officeart/2005/8/layout/orgChart1"/>
    <dgm:cxn modelId="{C51CB6A9-19E3-4695-9A14-282E3E4E4A28}" type="presParOf" srcId="{DD59F2EC-B7BF-4F9D-BA3D-2C4E1011D7A8}" destId="{3D1E80F1-4FB4-48AE-A077-1C4C833953BB}" srcOrd="1" destOrd="0" presId="urn:microsoft.com/office/officeart/2005/8/layout/orgChart1"/>
    <dgm:cxn modelId="{F0A2980F-3131-4094-811B-5C89AD361DFF}" type="presParOf" srcId="{3D1E80F1-4FB4-48AE-A077-1C4C833953BB}" destId="{EBC86E1D-D23D-4B03-8E7C-A21A60D6EF2C}" srcOrd="0" destOrd="0" presId="urn:microsoft.com/office/officeart/2005/8/layout/orgChart1"/>
    <dgm:cxn modelId="{F5665663-78EF-4819-9598-3D56FB3815F5}" type="presParOf" srcId="{3D1E80F1-4FB4-48AE-A077-1C4C833953BB}" destId="{DE07E897-6725-42A3-B82A-8B6F8CF59202}" srcOrd="1" destOrd="0" presId="urn:microsoft.com/office/officeart/2005/8/layout/orgChart1"/>
    <dgm:cxn modelId="{ACE634E1-9AC6-45A5-AC84-C6760EB159AA}" type="presParOf" srcId="{DE07E897-6725-42A3-B82A-8B6F8CF59202}" destId="{36DF08CC-1A0B-490E-8A54-7076EA49022A}" srcOrd="0" destOrd="0" presId="urn:microsoft.com/office/officeart/2005/8/layout/orgChart1"/>
    <dgm:cxn modelId="{3E152DAF-BB7D-4E6C-842D-78C4044818D0}" type="presParOf" srcId="{36DF08CC-1A0B-490E-8A54-7076EA49022A}" destId="{C2E52D8B-69F3-409F-9601-F3AC8CED7366}" srcOrd="0" destOrd="0" presId="urn:microsoft.com/office/officeart/2005/8/layout/orgChart1"/>
    <dgm:cxn modelId="{8BFB9990-FAFB-49EC-B2EF-0639392DD7AD}" type="presParOf" srcId="{36DF08CC-1A0B-490E-8A54-7076EA49022A}" destId="{A3504D24-E8A8-4764-B26E-5179FF7EE1C6}" srcOrd="1" destOrd="0" presId="urn:microsoft.com/office/officeart/2005/8/layout/orgChart1"/>
    <dgm:cxn modelId="{DA3D5C8F-B900-47E4-BB86-14CB94E37CA6}" type="presParOf" srcId="{DE07E897-6725-42A3-B82A-8B6F8CF59202}" destId="{EF28D860-D068-4C33-B7BC-24E2791706CE}" srcOrd="1" destOrd="0" presId="urn:microsoft.com/office/officeart/2005/8/layout/orgChart1"/>
    <dgm:cxn modelId="{59CD0E28-8A41-46E7-A9E6-EA666C6244BB}" type="presParOf" srcId="{EF28D860-D068-4C33-B7BC-24E2791706CE}" destId="{F1B3E0C6-5AEF-41DA-A195-37A438C62AE4}" srcOrd="0" destOrd="0" presId="urn:microsoft.com/office/officeart/2005/8/layout/orgChart1"/>
    <dgm:cxn modelId="{6C6A43BB-4AD0-40AF-8411-9177483B5E11}" type="presParOf" srcId="{EF28D860-D068-4C33-B7BC-24E2791706CE}" destId="{652CDB35-F70F-497C-A14F-D95E49D90CC5}" srcOrd="1" destOrd="0" presId="urn:microsoft.com/office/officeart/2005/8/layout/orgChart1"/>
    <dgm:cxn modelId="{DEA4DE4D-13F3-4D7C-9B48-52C167907048}" type="presParOf" srcId="{652CDB35-F70F-497C-A14F-D95E49D90CC5}" destId="{BD2EE444-6A56-44EC-A102-E1F35E059E13}" srcOrd="0" destOrd="0" presId="urn:microsoft.com/office/officeart/2005/8/layout/orgChart1"/>
    <dgm:cxn modelId="{2BB2E303-DEB9-4182-A484-FFA1302B847C}" type="presParOf" srcId="{BD2EE444-6A56-44EC-A102-E1F35E059E13}" destId="{C9339ECA-814E-4617-A3B0-E4ECF9F1CFC7}" srcOrd="0" destOrd="0" presId="urn:microsoft.com/office/officeart/2005/8/layout/orgChart1"/>
    <dgm:cxn modelId="{02F44DBE-0B0C-4D6A-9159-B700C4BD18F9}" type="presParOf" srcId="{BD2EE444-6A56-44EC-A102-E1F35E059E13}" destId="{E9D7F425-DCE9-4B26-A8F5-F5F683E3B43F}" srcOrd="1" destOrd="0" presId="urn:microsoft.com/office/officeart/2005/8/layout/orgChart1"/>
    <dgm:cxn modelId="{4DAAE5B6-2376-4910-B916-781D1B0DC642}" type="presParOf" srcId="{652CDB35-F70F-497C-A14F-D95E49D90CC5}" destId="{7A2B8210-5550-4956-8DF2-A649414F21E1}" srcOrd="1" destOrd="0" presId="urn:microsoft.com/office/officeart/2005/8/layout/orgChart1"/>
    <dgm:cxn modelId="{E3677105-8289-40BA-B266-1EB3F1071828}" type="presParOf" srcId="{652CDB35-F70F-497C-A14F-D95E49D90CC5}" destId="{F2D75296-ED0E-4175-B354-2FED229D231A}" srcOrd="2" destOrd="0" presId="urn:microsoft.com/office/officeart/2005/8/layout/orgChart1"/>
    <dgm:cxn modelId="{41EE1121-679D-42F0-81FC-F55E4339BE4D}" type="presParOf" srcId="{DE07E897-6725-42A3-B82A-8B6F8CF59202}" destId="{593DE82A-E6EC-442B-A124-6F38FF8C050A}" srcOrd="2" destOrd="0" presId="urn:microsoft.com/office/officeart/2005/8/layout/orgChart1"/>
    <dgm:cxn modelId="{42B7AA8A-821E-45B6-BA00-B84900E4BF34}" type="presParOf" srcId="{DD59F2EC-B7BF-4F9D-BA3D-2C4E1011D7A8}" destId="{F02B35A7-FDFF-4934-90BE-9AF3950F6308}" srcOrd="2" destOrd="0" presId="urn:microsoft.com/office/officeart/2005/8/layout/orgChart1"/>
    <dgm:cxn modelId="{C019F154-5C4F-40C6-8770-DB31F9F7CD49}" type="presParOf" srcId="{8F62F7BA-4FE9-463B-89B6-9774273117F7}" destId="{598A8F2E-B62E-49DD-9241-7434700B33CF}" srcOrd="2" destOrd="0" presId="urn:microsoft.com/office/officeart/2005/8/layout/orgChart1"/>
    <dgm:cxn modelId="{4F7FA9AF-46C6-4107-A445-F331B132F3D9}" type="presParOf" srcId="{8F62F7BA-4FE9-463B-89B6-9774273117F7}" destId="{EA62F09F-F18C-45B1-88AC-2822158967BD}" srcOrd="3" destOrd="0" presId="urn:microsoft.com/office/officeart/2005/8/layout/orgChart1"/>
    <dgm:cxn modelId="{0A1A1458-11E9-49AB-9CB7-09973E843165}" type="presParOf" srcId="{EA62F09F-F18C-45B1-88AC-2822158967BD}" destId="{5BBAD01F-87A5-4A9F-AAA1-75FD110BCCD1}" srcOrd="0" destOrd="0" presId="urn:microsoft.com/office/officeart/2005/8/layout/orgChart1"/>
    <dgm:cxn modelId="{29E20EDB-DDD0-4E0D-B2A8-959F69CC626F}" type="presParOf" srcId="{5BBAD01F-87A5-4A9F-AAA1-75FD110BCCD1}" destId="{55D3E20B-B87C-49E8-B5DA-B1E657DD7425}" srcOrd="0" destOrd="0" presId="urn:microsoft.com/office/officeart/2005/8/layout/orgChart1"/>
    <dgm:cxn modelId="{0BAD090D-52ED-41F2-A679-68CB8EA6714D}" type="presParOf" srcId="{5BBAD01F-87A5-4A9F-AAA1-75FD110BCCD1}" destId="{4527EBAA-12E3-491C-85E3-3C9E92D32A43}" srcOrd="1" destOrd="0" presId="urn:microsoft.com/office/officeart/2005/8/layout/orgChart1"/>
    <dgm:cxn modelId="{5158EF23-02F8-49DC-B95C-69DA90A2D762}" type="presParOf" srcId="{EA62F09F-F18C-45B1-88AC-2822158967BD}" destId="{43221729-0203-4611-94AB-51FFAC2D7F57}" srcOrd="1" destOrd="0" presId="urn:microsoft.com/office/officeart/2005/8/layout/orgChart1"/>
    <dgm:cxn modelId="{02345843-9CE5-426C-A29A-2D7E1506D40B}" type="presParOf" srcId="{43221729-0203-4611-94AB-51FFAC2D7F57}" destId="{4419C852-0388-40ED-952D-A79B651F13BD}" srcOrd="0" destOrd="0" presId="urn:microsoft.com/office/officeart/2005/8/layout/orgChart1"/>
    <dgm:cxn modelId="{1905590F-CDCB-4DB1-AAFF-A034AD179DCE}" type="presParOf" srcId="{43221729-0203-4611-94AB-51FFAC2D7F57}" destId="{4EC11083-8DFA-425F-B488-AB79A20B5B73}" srcOrd="1" destOrd="0" presId="urn:microsoft.com/office/officeart/2005/8/layout/orgChart1"/>
    <dgm:cxn modelId="{C4A7A119-D8F5-4676-882C-5A607B8FE73E}" type="presParOf" srcId="{4EC11083-8DFA-425F-B488-AB79A20B5B73}" destId="{FAAE3EED-8754-4B7A-A58F-C6812471CB42}" srcOrd="0" destOrd="0" presId="urn:microsoft.com/office/officeart/2005/8/layout/orgChart1"/>
    <dgm:cxn modelId="{2EAB0019-4EEB-42D6-9063-9594085FB56A}" type="presParOf" srcId="{FAAE3EED-8754-4B7A-A58F-C6812471CB42}" destId="{AC85D7EA-BF55-4BE8-851C-5CF7A407BD5A}" srcOrd="0" destOrd="0" presId="urn:microsoft.com/office/officeart/2005/8/layout/orgChart1"/>
    <dgm:cxn modelId="{CEF5BC64-E321-4214-A526-17C4D7619095}" type="presParOf" srcId="{FAAE3EED-8754-4B7A-A58F-C6812471CB42}" destId="{10BF8F80-09EE-450C-A544-383C52F51F11}" srcOrd="1" destOrd="0" presId="urn:microsoft.com/office/officeart/2005/8/layout/orgChart1"/>
    <dgm:cxn modelId="{2F328DDB-6F72-4F11-9786-A500BC3D2FD9}" type="presParOf" srcId="{4EC11083-8DFA-425F-B488-AB79A20B5B73}" destId="{9CAB331E-6E82-4B13-A9BE-FDAFEDF5F493}" srcOrd="1" destOrd="0" presId="urn:microsoft.com/office/officeart/2005/8/layout/orgChart1"/>
    <dgm:cxn modelId="{8B07B4D8-9048-4D4F-B58A-3A204EE0C934}" type="presParOf" srcId="{9CAB331E-6E82-4B13-A9BE-FDAFEDF5F493}" destId="{E48FB7C6-42C7-4174-A59E-F16864C62191}" srcOrd="0" destOrd="0" presId="urn:microsoft.com/office/officeart/2005/8/layout/orgChart1"/>
    <dgm:cxn modelId="{AB4D586E-45EC-4530-8452-85D01C06A5F6}" type="presParOf" srcId="{9CAB331E-6E82-4B13-A9BE-FDAFEDF5F493}" destId="{71F5E428-95D9-4F90-BF9B-4A10C22B244A}" srcOrd="1" destOrd="0" presId="urn:microsoft.com/office/officeart/2005/8/layout/orgChart1"/>
    <dgm:cxn modelId="{4C6BE774-80FB-4A74-BAB3-D46ECCEBCF9A}" type="presParOf" srcId="{71F5E428-95D9-4F90-BF9B-4A10C22B244A}" destId="{0974CA39-228B-4B7A-8359-D30FB3B0E272}" srcOrd="0" destOrd="0" presId="urn:microsoft.com/office/officeart/2005/8/layout/orgChart1"/>
    <dgm:cxn modelId="{58C69EDF-6430-4DB3-910E-9D8AA34D0129}" type="presParOf" srcId="{0974CA39-228B-4B7A-8359-D30FB3B0E272}" destId="{32608195-15F3-4BCD-9D69-6109FE1B6A14}" srcOrd="0" destOrd="0" presId="urn:microsoft.com/office/officeart/2005/8/layout/orgChart1"/>
    <dgm:cxn modelId="{89D0B975-4E36-44C5-A2CA-9BF9BB92321F}" type="presParOf" srcId="{0974CA39-228B-4B7A-8359-D30FB3B0E272}" destId="{BFBFCFAD-62E1-443D-A7F2-68F14401BD9A}" srcOrd="1" destOrd="0" presId="urn:microsoft.com/office/officeart/2005/8/layout/orgChart1"/>
    <dgm:cxn modelId="{D7A570DB-E123-45D4-8D16-277F12979AAA}" type="presParOf" srcId="{71F5E428-95D9-4F90-BF9B-4A10C22B244A}" destId="{14F5EDC4-09DE-4B4A-BC4F-B60AA3430D5C}" srcOrd="1" destOrd="0" presId="urn:microsoft.com/office/officeart/2005/8/layout/orgChart1"/>
    <dgm:cxn modelId="{30E5ECDC-747B-47EB-BB1C-7526B4EF67D7}" type="presParOf" srcId="{71F5E428-95D9-4F90-BF9B-4A10C22B244A}" destId="{EA853AF1-E762-4E19-9458-717411576318}" srcOrd="2" destOrd="0" presId="urn:microsoft.com/office/officeart/2005/8/layout/orgChart1"/>
    <dgm:cxn modelId="{331D7BED-DB87-4389-9479-960902981C59}" type="presParOf" srcId="{4EC11083-8DFA-425F-B488-AB79A20B5B73}" destId="{AB02F110-3587-4FDA-AC33-9801DA2298A4}" srcOrd="2" destOrd="0" presId="urn:microsoft.com/office/officeart/2005/8/layout/orgChart1"/>
    <dgm:cxn modelId="{5BD67991-F1EE-4F97-9E69-425B214F2386}" type="presParOf" srcId="{EA62F09F-F18C-45B1-88AC-2822158967BD}" destId="{5F332F69-341E-4B6C-931C-0362B41AEB95}" srcOrd="2" destOrd="0" presId="urn:microsoft.com/office/officeart/2005/8/layout/orgChart1"/>
    <dgm:cxn modelId="{F3BDF303-9E46-45C5-9478-95FAA7C1583F}" type="presParOf" srcId="{8F62F7BA-4FE9-463B-89B6-9774273117F7}" destId="{66C1DF5A-175F-4DB5-A5AF-73122BB73A92}" srcOrd="4" destOrd="0" presId="urn:microsoft.com/office/officeart/2005/8/layout/orgChart1"/>
    <dgm:cxn modelId="{7A7102BF-6275-405F-91CA-0CC3980300C6}" type="presParOf" srcId="{8F62F7BA-4FE9-463B-89B6-9774273117F7}" destId="{480DB6A2-A879-4D59-A9C6-33E995A60035}" srcOrd="5" destOrd="0" presId="urn:microsoft.com/office/officeart/2005/8/layout/orgChart1"/>
    <dgm:cxn modelId="{8A51DE80-B6A6-4C6F-B4A0-BB4E590997DA}" type="presParOf" srcId="{480DB6A2-A879-4D59-A9C6-33E995A60035}" destId="{C4E86491-0F96-4249-B9BA-637A28F82161}" srcOrd="0" destOrd="0" presId="urn:microsoft.com/office/officeart/2005/8/layout/orgChart1"/>
    <dgm:cxn modelId="{F678DD42-D90C-44C9-AC4E-272A0049685B}" type="presParOf" srcId="{C4E86491-0F96-4249-B9BA-637A28F82161}" destId="{BB79C66D-46ED-4985-8FDF-3FCE4C5C7DD0}" srcOrd="0" destOrd="0" presId="urn:microsoft.com/office/officeart/2005/8/layout/orgChart1"/>
    <dgm:cxn modelId="{4FA88FC3-6558-41E6-A50E-BDCB7F3AA1D9}" type="presParOf" srcId="{C4E86491-0F96-4249-B9BA-637A28F82161}" destId="{616F934D-7A33-4974-A341-5FFC205B4A17}" srcOrd="1" destOrd="0" presId="urn:microsoft.com/office/officeart/2005/8/layout/orgChart1"/>
    <dgm:cxn modelId="{CDE99069-A795-48F4-9E87-D961F5F82F65}" type="presParOf" srcId="{480DB6A2-A879-4D59-A9C6-33E995A60035}" destId="{5331A705-4107-4733-93E8-9BA39858AF13}" srcOrd="1" destOrd="0" presId="urn:microsoft.com/office/officeart/2005/8/layout/orgChart1"/>
    <dgm:cxn modelId="{A61F0DDB-3B3D-4EA1-AD93-AAF54EAB2E5D}" type="presParOf" srcId="{5331A705-4107-4733-93E8-9BA39858AF13}" destId="{B45BD97B-8D38-4E89-AB35-27B111BAF19A}" srcOrd="0" destOrd="0" presId="urn:microsoft.com/office/officeart/2005/8/layout/orgChart1"/>
    <dgm:cxn modelId="{7B5D558B-4E39-4079-82EF-5D45DBA2CF20}" type="presParOf" srcId="{5331A705-4107-4733-93E8-9BA39858AF13}" destId="{5299D7CF-DCC9-4A24-9E33-B12F191F2A71}" srcOrd="1" destOrd="0" presId="urn:microsoft.com/office/officeart/2005/8/layout/orgChart1"/>
    <dgm:cxn modelId="{30B8E5D6-4623-4C88-9F55-8D63BF3637A3}" type="presParOf" srcId="{5299D7CF-DCC9-4A24-9E33-B12F191F2A71}" destId="{111141BC-7279-43D7-A58A-13CED6B43C93}" srcOrd="0" destOrd="0" presId="urn:microsoft.com/office/officeart/2005/8/layout/orgChart1"/>
    <dgm:cxn modelId="{1DA9ABFB-3D52-488D-9352-495B757021A8}" type="presParOf" srcId="{111141BC-7279-43D7-A58A-13CED6B43C93}" destId="{80FA7C6C-3A09-47B7-8A68-224B0B1F4328}" srcOrd="0" destOrd="0" presId="urn:microsoft.com/office/officeart/2005/8/layout/orgChart1"/>
    <dgm:cxn modelId="{EACD35DC-4749-4383-8679-819E0C1AEFCE}" type="presParOf" srcId="{111141BC-7279-43D7-A58A-13CED6B43C93}" destId="{81001E44-8203-4BCA-8C98-7D249D092EBA}" srcOrd="1" destOrd="0" presId="urn:microsoft.com/office/officeart/2005/8/layout/orgChart1"/>
    <dgm:cxn modelId="{8AAF5ED8-2D24-451F-B48F-7623D5BD42A5}" type="presParOf" srcId="{5299D7CF-DCC9-4A24-9E33-B12F191F2A71}" destId="{7E5E1E80-A7DD-4A7F-9121-41B3DAD84D1B}" srcOrd="1" destOrd="0" presId="urn:microsoft.com/office/officeart/2005/8/layout/orgChart1"/>
    <dgm:cxn modelId="{ACC53444-8969-4EDA-9175-26C192FCBFF3}" type="presParOf" srcId="{7E5E1E80-A7DD-4A7F-9121-41B3DAD84D1B}" destId="{E5988DFA-57B0-4AFA-AE19-B7E9F1A80631}" srcOrd="0" destOrd="0" presId="urn:microsoft.com/office/officeart/2005/8/layout/orgChart1"/>
    <dgm:cxn modelId="{122AF742-73E3-454A-B84D-7FF457409CA7}" type="presParOf" srcId="{7E5E1E80-A7DD-4A7F-9121-41B3DAD84D1B}" destId="{A92715C7-0545-4BD8-8CA3-CF1D46104A5B}" srcOrd="1" destOrd="0" presId="urn:microsoft.com/office/officeart/2005/8/layout/orgChart1"/>
    <dgm:cxn modelId="{7D3B6F68-5C82-422D-9319-1057CFB96C72}" type="presParOf" srcId="{A92715C7-0545-4BD8-8CA3-CF1D46104A5B}" destId="{11F1E611-A439-4B99-9A58-DB371221AAEE}" srcOrd="0" destOrd="0" presId="urn:microsoft.com/office/officeart/2005/8/layout/orgChart1"/>
    <dgm:cxn modelId="{BB4085C7-C177-4473-BE50-2D017443C788}" type="presParOf" srcId="{11F1E611-A439-4B99-9A58-DB371221AAEE}" destId="{CD50E4EF-A5EA-4D4C-A2FF-731D78828D69}" srcOrd="0" destOrd="0" presId="urn:microsoft.com/office/officeart/2005/8/layout/orgChart1"/>
    <dgm:cxn modelId="{AB4BA951-CB16-4827-941F-21286CD1D361}" type="presParOf" srcId="{11F1E611-A439-4B99-9A58-DB371221AAEE}" destId="{0F4EBA33-6408-4DB9-96AD-5803944E7C30}" srcOrd="1" destOrd="0" presId="urn:microsoft.com/office/officeart/2005/8/layout/orgChart1"/>
    <dgm:cxn modelId="{A67768AD-38BC-4696-8E35-55BD94DFA157}" type="presParOf" srcId="{A92715C7-0545-4BD8-8CA3-CF1D46104A5B}" destId="{342F549E-62AD-4781-8F80-F8564F20D478}" srcOrd="1" destOrd="0" presId="urn:microsoft.com/office/officeart/2005/8/layout/orgChart1"/>
    <dgm:cxn modelId="{8C365636-CD54-4CB9-84AF-6B5715ABC1C4}" type="presParOf" srcId="{A92715C7-0545-4BD8-8CA3-CF1D46104A5B}" destId="{1562F97E-C20D-4418-9770-5FD30FCA8B5B}" srcOrd="2" destOrd="0" presId="urn:microsoft.com/office/officeart/2005/8/layout/orgChart1"/>
    <dgm:cxn modelId="{59AC2D0B-2D21-4B1D-B8DA-A4C344A6E8E3}" type="presParOf" srcId="{5299D7CF-DCC9-4A24-9E33-B12F191F2A71}" destId="{CDA1BFF3-04E8-467D-82D0-05B0691ECDE3}" srcOrd="2" destOrd="0" presId="urn:microsoft.com/office/officeart/2005/8/layout/orgChart1"/>
    <dgm:cxn modelId="{362767A5-BB22-40B6-BDD2-D0DA9A4EC3F1}" type="presParOf" srcId="{480DB6A2-A879-4D59-A9C6-33E995A60035}" destId="{D1D98155-366B-4AFA-BAFC-EF66C93E8D37}" srcOrd="2" destOrd="0" presId="urn:microsoft.com/office/officeart/2005/8/layout/orgChart1"/>
    <dgm:cxn modelId="{2E6715CD-99E0-43E2-BAE4-116883006265}" type="presParOf" srcId="{AFF1478B-629C-4C6F-A42B-99E533D01D02}" destId="{23887D32-D911-47B5-9D22-31DB5D9CA58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6416745-5F72-4407-B18E-F1A7AB610BE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C9865E05-76FF-4555-A944-EC82A4439A0F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Подобрать инструменты, приспособления и материал необходимые для работы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E995ED-5747-460D-AD1D-253C52D7C123}" type="parTrans" cxnId="{A14F60AA-6C1A-4EFB-9BC4-26387B004B81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4FA221-D259-4403-A14F-EA66DFD4289C}" type="sibTrans" cxnId="{A14F60AA-6C1A-4EFB-9BC4-26387B004B81}">
      <dgm:prSet custT="1"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7D758D-3B82-4EA8-8700-F7C93F7B67D8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Правильно разместить инструменты и приспособления для практической работы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BAB85E-E3A7-4F68-8D0F-AE4DA984C576}" type="parTrans" cxnId="{0845BA8D-A92C-4493-B925-A95936FE8969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EB2842-0E09-4602-9A8E-15303CF560F2}" type="sibTrans" cxnId="{0845BA8D-A92C-4493-B925-A95936FE8969}">
      <dgm:prSet custT="1"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4A7D28-68D2-44EF-8D63-CDD0BFEA0BBF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Выполнить практическую работу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9CCBDB-232E-4365-B6E9-84E7A8D33B44}" type="parTrans" cxnId="{9CE15319-666D-423A-8A32-98CE2CCCBF2B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EB0501-D574-4692-A1B2-FC815C322F27}" type="sibTrans" cxnId="{9CE15319-666D-423A-8A32-98CE2CCCBF2B}">
      <dgm:prSet custT="1"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8049CC-A439-4845-A3A1-8D65645546A6}">
      <dgm:prSet phldrT="[Текст]" custT="1"/>
      <dgm:spPr/>
      <dgm:t>
        <a:bodyPr/>
        <a:lstStyle/>
        <a:p>
          <a:r>
            <a:rPr lang="ru-RU" sz="160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Привести в порядок рабочее место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071618-EE0C-44F4-A3CD-1BA3150B75C9}" type="parTrans" cxnId="{CD351A2D-1DA0-43B1-988A-BF11D618953E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ECEC87-66E0-461D-A666-93D7E97C5800}" type="sibTrans" cxnId="{CD351A2D-1DA0-43B1-988A-BF11D618953E}">
      <dgm:prSet custT="1"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A0AB0C-C561-46E3-8F2E-D6ADA9D50D99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Время протекания процесса: </a:t>
          </a:r>
        </a:p>
        <a:p>
          <a:r>
            <a:rPr lang="ru-RU" sz="16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15 минут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A99171-8F90-4EA9-906F-6248C4F842D8}" type="parTrans" cxnId="{E9DC9AEB-8FFA-4966-AAF3-934598044148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9B96B0-ED5C-4A6A-9EE7-BE42413FD4E6}" type="sibTrans" cxnId="{E9DC9AEB-8FFA-4966-AAF3-934598044148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1B388D-4730-4875-A7BF-4C60C8A086EB}" type="pres">
      <dgm:prSet presAssocID="{E6416745-5F72-4407-B18E-F1A7AB610BE2}" presName="Name0" presStyleCnt="0">
        <dgm:presLayoutVars>
          <dgm:dir/>
          <dgm:resizeHandles val="exact"/>
        </dgm:presLayoutVars>
      </dgm:prSet>
      <dgm:spPr/>
    </dgm:pt>
    <dgm:pt modelId="{2F3BAC45-0C06-46DE-BBC9-C512F30B076A}" type="pres">
      <dgm:prSet presAssocID="{C9865E05-76FF-4555-A944-EC82A4439A0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8FB24C-DFF3-47FF-9EA6-7CBD756C729F}" type="pres">
      <dgm:prSet presAssocID="{7F4FA221-D259-4403-A14F-EA66DFD4289C}" presName="sibTrans" presStyleLbl="sibTrans2D1" presStyleIdx="0" presStyleCnt="4"/>
      <dgm:spPr/>
      <dgm:t>
        <a:bodyPr/>
        <a:lstStyle/>
        <a:p>
          <a:endParaRPr lang="ru-RU"/>
        </a:p>
      </dgm:t>
    </dgm:pt>
    <dgm:pt modelId="{B85B6307-7115-4B6B-A137-8DC59269FD7E}" type="pres">
      <dgm:prSet presAssocID="{7F4FA221-D259-4403-A14F-EA66DFD4289C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AA7C9BDC-51E9-4C37-90EF-15CFE8384CAA}" type="pres">
      <dgm:prSet presAssocID="{787D758D-3B82-4EA8-8700-F7C93F7B67D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5DDCAF-944D-42EB-BD1C-8F499DCD30EE}" type="pres">
      <dgm:prSet presAssocID="{48EB2842-0E09-4602-9A8E-15303CF560F2}" presName="sibTrans" presStyleLbl="sibTrans2D1" presStyleIdx="1" presStyleCnt="4"/>
      <dgm:spPr/>
      <dgm:t>
        <a:bodyPr/>
        <a:lstStyle/>
        <a:p>
          <a:endParaRPr lang="ru-RU"/>
        </a:p>
      </dgm:t>
    </dgm:pt>
    <dgm:pt modelId="{52703337-325D-4F01-BCBB-A11012FC24F8}" type="pres">
      <dgm:prSet presAssocID="{48EB2842-0E09-4602-9A8E-15303CF560F2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C83BC41D-A8E1-4372-96CF-946DF250C5A4}" type="pres">
      <dgm:prSet presAssocID="{874A7D28-68D2-44EF-8D63-CDD0BFEA0BB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A90AD7-6B08-4563-A39B-20966C0DA694}" type="pres">
      <dgm:prSet presAssocID="{7FEB0501-D574-4692-A1B2-FC815C322F27}" presName="sibTrans" presStyleLbl="sibTrans2D1" presStyleIdx="2" presStyleCnt="4"/>
      <dgm:spPr/>
      <dgm:t>
        <a:bodyPr/>
        <a:lstStyle/>
        <a:p>
          <a:endParaRPr lang="ru-RU"/>
        </a:p>
      </dgm:t>
    </dgm:pt>
    <dgm:pt modelId="{F36C5926-0044-48D1-8AF5-B7AF36AF3456}" type="pres">
      <dgm:prSet presAssocID="{7FEB0501-D574-4692-A1B2-FC815C322F27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FE018561-1733-4B63-B486-D456BA70F17A}" type="pres">
      <dgm:prSet presAssocID="{2C8049CC-A439-4845-A3A1-8D65645546A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0DA5AE-F633-4DA8-A813-F7823CA41441}" type="pres">
      <dgm:prSet presAssocID="{A5ECEC87-66E0-461D-A666-93D7E97C5800}" presName="sibTrans" presStyleLbl="sibTrans2D1" presStyleIdx="3" presStyleCnt="4"/>
      <dgm:spPr/>
      <dgm:t>
        <a:bodyPr/>
        <a:lstStyle/>
        <a:p>
          <a:endParaRPr lang="ru-RU"/>
        </a:p>
      </dgm:t>
    </dgm:pt>
    <dgm:pt modelId="{410EC561-5EF8-4041-84BD-0240B737A5F9}" type="pres">
      <dgm:prSet presAssocID="{A5ECEC87-66E0-461D-A666-93D7E97C5800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B4600590-016A-4377-BAEF-DAC7913D6539}" type="pres">
      <dgm:prSet presAssocID="{05A0AB0C-C561-46E3-8F2E-D6ADA9D50D9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B36142-7F05-4DE2-BE90-6B75C6EFC4A4}" type="presOf" srcId="{A5ECEC87-66E0-461D-A666-93D7E97C5800}" destId="{D70DA5AE-F633-4DA8-A813-F7823CA41441}" srcOrd="0" destOrd="0" presId="urn:microsoft.com/office/officeart/2005/8/layout/process1"/>
    <dgm:cxn modelId="{1FB03FEB-41A6-45E3-A878-10F2C745573A}" type="presOf" srcId="{C9865E05-76FF-4555-A944-EC82A4439A0F}" destId="{2F3BAC45-0C06-46DE-BBC9-C512F30B076A}" srcOrd="0" destOrd="0" presId="urn:microsoft.com/office/officeart/2005/8/layout/process1"/>
    <dgm:cxn modelId="{7DB05B61-7239-4088-8333-8DABC2F44E99}" type="presOf" srcId="{48EB2842-0E09-4602-9A8E-15303CF560F2}" destId="{6E5DDCAF-944D-42EB-BD1C-8F499DCD30EE}" srcOrd="0" destOrd="0" presId="urn:microsoft.com/office/officeart/2005/8/layout/process1"/>
    <dgm:cxn modelId="{3C43F214-DFE6-4AB0-B39B-FF5CEABAF191}" type="presOf" srcId="{7FEB0501-D574-4692-A1B2-FC815C322F27}" destId="{CBA90AD7-6B08-4563-A39B-20966C0DA694}" srcOrd="0" destOrd="0" presId="urn:microsoft.com/office/officeart/2005/8/layout/process1"/>
    <dgm:cxn modelId="{14DAFE9A-4FD5-4106-B1A6-377FC71B23A9}" type="presOf" srcId="{05A0AB0C-C561-46E3-8F2E-D6ADA9D50D99}" destId="{B4600590-016A-4377-BAEF-DAC7913D6539}" srcOrd="0" destOrd="0" presId="urn:microsoft.com/office/officeart/2005/8/layout/process1"/>
    <dgm:cxn modelId="{E9DC9AEB-8FFA-4966-AAF3-934598044148}" srcId="{E6416745-5F72-4407-B18E-F1A7AB610BE2}" destId="{05A0AB0C-C561-46E3-8F2E-D6ADA9D50D99}" srcOrd="4" destOrd="0" parTransId="{A6A99171-8F90-4EA9-906F-6248C4F842D8}" sibTransId="{A49B96B0-ED5C-4A6A-9EE7-BE42413FD4E6}"/>
    <dgm:cxn modelId="{0B0E5200-5729-421D-9E35-7131730CFA6C}" type="presOf" srcId="{48EB2842-0E09-4602-9A8E-15303CF560F2}" destId="{52703337-325D-4F01-BCBB-A11012FC24F8}" srcOrd="1" destOrd="0" presId="urn:microsoft.com/office/officeart/2005/8/layout/process1"/>
    <dgm:cxn modelId="{BAE569A0-2E23-4B5D-9377-399E22D6AB73}" type="presOf" srcId="{7FEB0501-D574-4692-A1B2-FC815C322F27}" destId="{F36C5926-0044-48D1-8AF5-B7AF36AF3456}" srcOrd="1" destOrd="0" presId="urn:microsoft.com/office/officeart/2005/8/layout/process1"/>
    <dgm:cxn modelId="{E73470A8-FEC1-4252-BEB2-920DB29C67F2}" type="presOf" srcId="{E6416745-5F72-4407-B18E-F1A7AB610BE2}" destId="{961B388D-4730-4875-A7BF-4C60C8A086EB}" srcOrd="0" destOrd="0" presId="urn:microsoft.com/office/officeart/2005/8/layout/process1"/>
    <dgm:cxn modelId="{0845BA8D-A92C-4493-B925-A95936FE8969}" srcId="{E6416745-5F72-4407-B18E-F1A7AB610BE2}" destId="{787D758D-3B82-4EA8-8700-F7C93F7B67D8}" srcOrd="1" destOrd="0" parTransId="{B5BAB85E-E3A7-4F68-8D0F-AE4DA984C576}" sibTransId="{48EB2842-0E09-4602-9A8E-15303CF560F2}"/>
    <dgm:cxn modelId="{9CE15319-666D-423A-8A32-98CE2CCCBF2B}" srcId="{E6416745-5F72-4407-B18E-F1A7AB610BE2}" destId="{874A7D28-68D2-44EF-8D63-CDD0BFEA0BBF}" srcOrd="2" destOrd="0" parTransId="{259CCBDB-232E-4365-B6E9-84E7A8D33B44}" sibTransId="{7FEB0501-D574-4692-A1B2-FC815C322F27}"/>
    <dgm:cxn modelId="{CD351A2D-1DA0-43B1-988A-BF11D618953E}" srcId="{E6416745-5F72-4407-B18E-F1A7AB610BE2}" destId="{2C8049CC-A439-4845-A3A1-8D65645546A6}" srcOrd="3" destOrd="0" parTransId="{67071618-EE0C-44F4-A3CD-1BA3150B75C9}" sibTransId="{A5ECEC87-66E0-461D-A666-93D7E97C5800}"/>
    <dgm:cxn modelId="{D1A3C772-3843-46D9-943F-09B9E8FA58EB}" type="presOf" srcId="{7F4FA221-D259-4403-A14F-EA66DFD4289C}" destId="{F38FB24C-DFF3-47FF-9EA6-7CBD756C729F}" srcOrd="0" destOrd="0" presId="urn:microsoft.com/office/officeart/2005/8/layout/process1"/>
    <dgm:cxn modelId="{4D92C370-234C-4CF4-AE5F-3025F6669DEF}" type="presOf" srcId="{7F4FA221-D259-4403-A14F-EA66DFD4289C}" destId="{B85B6307-7115-4B6B-A137-8DC59269FD7E}" srcOrd="1" destOrd="0" presId="urn:microsoft.com/office/officeart/2005/8/layout/process1"/>
    <dgm:cxn modelId="{071AA96E-9E38-4188-8DC8-ADED02D41FD1}" type="presOf" srcId="{874A7D28-68D2-44EF-8D63-CDD0BFEA0BBF}" destId="{C83BC41D-A8E1-4372-96CF-946DF250C5A4}" srcOrd="0" destOrd="0" presId="urn:microsoft.com/office/officeart/2005/8/layout/process1"/>
    <dgm:cxn modelId="{A14F60AA-6C1A-4EFB-9BC4-26387B004B81}" srcId="{E6416745-5F72-4407-B18E-F1A7AB610BE2}" destId="{C9865E05-76FF-4555-A944-EC82A4439A0F}" srcOrd="0" destOrd="0" parTransId="{27E995ED-5747-460D-AD1D-253C52D7C123}" sibTransId="{7F4FA221-D259-4403-A14F-EA66DFD4289C}"/>
    <dgm:cxn modelId="{0B5CDC1A-1DEA-4F21-8B40-E0A4DE32D713}" type="presOf" srcId="{787D758D-3B82-4EA8-8700-F7C93F7B67D8}" destId="{AA7C9BDC-51E9-4C37-90EF-15CFE8384CAA}" srcOrd="0" destOrd="0" presId="urn:microsoft.com/office/officeart/2005/8/layout/process1"/>
    <dgm:cxn modelId="{C8317556-1C10-4D3A-ACA4-C7AFF27D7B69}" type="presOf" srcId="{2C8049CC-A439-4845-A3A1-8D65645546A6}" destId="{FE018561-1733-4B63-B486-D456BA70F17A}" srcOrd="0" destOrd="0" presId="urn:microsoft.com/office/officeart/2005/8/layout/process1"/>
    <dgm:cxn modelId="{F19C7AA9-AF74-45FB-8ED1-8F97E84E8A2A}" type="presOf" srcId="{A5ECEC87-66E0-461D-A666-93D7E97C5800}" destId="{410EC561-5EF8-4041-84BD-0240B737A5F9}" srcOrd="1" destOrd="0" presId="urn:microsoft.com/office/officeart/2005/8/layout/process1"/>
    <dgm:cxn modelId="{3A423CF1-B75A-49E1-B011-B2089F500F16}" type="presParOf" srcId="{961B388D-4730-4875-A7BF-4C60C8A086EB}" destId="{2F3BAC45-0C06-46DE-BBC9-C512F30B076A}" srcOrd="0" destOrd="0" presId="urn:microsoft.com/office/officeart/2005/8/layout/process1"/>
    <dgm:cxn modelId="{2B96CF97-AA18-4F09-8296-9F11FEC18C86}" type="presParOf" srcId="{961B388D-4730-4875-A7BF-4C60C8A086EB}" destId="{F38FB24C-DFF3-47FF-9EA6-7CBD756C729F}" srcOrd="1" destOrd="0" presId="urn:microsoft.com/office/officeart/2005/8/layout/process1"/>
    <dgm:cxn modelId="{8BD9FEFB-9DFF-4155-8356-CDC46CE712A4}" type="presParOf" srcId="{F38FB24C-DFF3-47FF-9EA6-7CBD756C729F}" destId="{B85B6307-7115-4B6B-A137-8DC59269FD7E}" srcOrd="0" destOrd="0" presId="urn:microsoft.com/office/officeart/2005/8/layout/process1"/>
    <dgm:cxn modelId="{D5708DCF-EF86-4901-A7B8-0E94E574F867}" type="presParOf" srcId="{961B388D-4730-4875-A7BF-4C60C8A086EB}" destId="{AA7C9BDC-51E9-4C37-90EF-15CFE8384CAA}" srcOrd="2" destOrd="0" presId="urn:microsoft.com/office/officeart/2005/8/layout/process1"/>
    <dgm:cxn modelId="{36252925-7CA2-47D9-B94D-375FE749B667}" type="presParOf" srcId="{961B388D-4730-4875-A7BF-4C60C8A086EB}" destId="{6E5DDCAF-944D-42EB-BD1C-8F499DCD30EE}" srcOrd="3" destOrd="0" presId="urn:microsoft.com/office/officeart/2005/8/layout/process1"/>
    <dgm:cxn modelId="{CA4D9EE5-1028-4F3D-9786-61B161675CE6}" type="presParOf" srcId="{6E5DDCAF-944D-42EB-BD1C-8F499DCD30EE}" destId="{52703337-325D-4F01-BCBB-A11012FC24F8}" srcOrd="0" destOrd="0" presId="urn:microsoft.com/office/officeart/2005/8/layout/process1"/>
    <dgm:cxn modelId="{50B76359-3910-4BD0-99F9-6AF4939ECD0E}" type="presParOf" srcId="{961B388D-4730-4875-A7BF-4C60C8A086EB}" destId="{C83BC41D-A8E1-4372-96CF-946DF250C5A4}" srcOrd="4" destOrd="0" presId="urn:microsoft.com/office/officeart/2005/8/layout/process1"/>
    <dgm:cxn modelId="{1B4998F5-A060-45E0-A1FF-C74A052E868D}" type="presParOf" srcId="{961B388D-4730-4875-A7BF-4C60C8A086EB}" destId="{CBA90AD7-6B08-4563-A39B-20966C0DA694}" srcOrd="5" destOrd="0" presId="urn:microsoft.com/office/officeart/2005/8/layout/process1"/>
    <dgm:cxn modelId="{235FDDE6-BFDB-49C4-8556-D0DE62C88DF3}" type="presParOf" srcId="{CBA90AD7-6B08-4563-A39B-20966C0DA694}" destId="{F36C5926-0044-48D1-8AF5-B7AF36AF3456}" srcOrd="0" destOrd="0" presId="urn:microsoft.com/office/officeart/2005/8/layout/process1"/>
    <dgm:cxn modelId="{847401F1-8251-49AC-90DF-0CC432DE6ED6}" type="presParOf" srcId="{961B388D-4730-4875-A7BF-4C60C8A086EB}" destId="{FE018561-1733-4B63-B486-D456BA70F17A}" srcOrd="6" destOrd="0" presId="urn:microsoft.com/office/officeart/2005/8/layout/process1"/>
    <dgm:cxn modelId="{A4E9017B-9149-4C5E-8783-BAA45E761680}" type="presParOf" srcId="{961B388D-4730-4875-A7BF-4C60C8A086EB}" destId="{D70DA5AE-F633-4DA8-A813-F7823CA41441}" srcOrd="7" destOrd="0" presId="urn:microsoft.com/office/officeart/2005/8/layout/process1"/>
    <dgm:cxn modelId="{00796660-7C56-44D3-BEF5-9C2F98EB71DB}" type="presParOf" srcId="{D70DA5AE-F633-4DA8-A813-F7823CA41441}" destId="{410EC561-5EF8-4041-84BD-0240B737A5F9}" srcOrd="0" destOrd="0" presId="urn:microsoft.com/office/officeart/2005/8/layout/process1"/>
    <dgm:cxn modelId="{5E5B6489-AC30-4CB9-8D9E-78F51B086913}" type="presParOf" srcId="{961B388D-4730-4875-A7BF-4C60C8A086EB}" destId="{B4600590-016A-4377-BAEF-DAC7913D6539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6416745-5F72-4407-B18E-F1A7AB610BE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C9865E05-76FF-4555-A944-EC82A4439A0F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Дежурные раздают готовые шкатулки с инструментами и приспособлениями для практических работ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E995ED-5747-460D-AD1D-253C52D7C123}" type="parTrans" cxnId="{A14F60AA-6C1A-4EFB-9BC4-26387B004B81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4FA221-D259-4403-A14F-EA66DFD4289C}" type="sibTrans" cxnId="{A14F60AA-6C1A-4EFB-9BC4-26387B004B81}">
      <dgm:prSet custT="1"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7D758D-3B82-4EA8-8700-F7C93F7B67D8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Правильно разместить на  рабочем столе инструменты и приспособления для практической работы</a:t>
          </a:r>
        </a:p>
      </dgm:t>
    </dgm:pt>
    <dgm:pt modelId="{B5BAB85E-E3A7-4F68-8D0F-AE4DA984C576}" type="parTrans" cxnId="{0845BA8D-A92C-4493-B925-A95936FE8969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EB2842-0E09-4602-9A8E-15303CF560F2}" type="sibTrans" cxnId="{0845BA8D-A92C-4493-B925-A95936FE8969}">
      <dgm:prSet custT="1"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4A7D28-68D2-44EF-8D63-CDD0BFEA0BBF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Выполнить практическую работу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9CCBDB-232E-4365-B6E9-84E7A8D33B44}" type="parTrans" cxnId="{9CE15319-666D-423A-8A32-98CE2CCCBF2B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EB0501-D574-4692-A1B2-FC815C322F27}" type="sibTrans" cxnId="{9CE15319-666D-423A-8A32-98CE2CCCBF2B}">
      <dgm:prSet custT="1"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8049CC-A439-4845-A3A1-8D65645546A6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Привести в порядок рабочее место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071618-EE0C-44F4-A3CD-1BA3150B75C9}" type="parTrans" cxnId="{CD351A2D-1DA0-43B1-988A-BF11D618953E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ECEC87-66E0-461D-A666-93D7E97C5800}" type="sibTrans" cxnId="{CD351A2D-1DA0-43B1-988A-BF11D618953E}">
      <dgm:prSet custT="1"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A0AB0C-C561-46E3-8F2E-D6ADA9D50D99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Время протекания процесса: </a:t>
          </a:r>
        </a:p>
        <a:p>
          <a:r>
            <a:rPr lang="ru-RU" sz="16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 минут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A99171-8F90-4EA9-906F-6248C4F842D8}" type="parTrans" cxnId="{E9DC9AEB-8FFA-4966-AAF3-934598044148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9B96B0-ED5C-4A6A-9EE7-BE42413FD4E6}" type="sibTrans" cxnId="{E9DC9AEB-8FFA-4966-AAF3-934598044148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1B388D-4730-4875-A7BF-4C60C8A086EB}" type="pres">
      <dgm:prSet presAssocID="{E6416745-5F72-4407-B18E-F1A7AB610BE2}" presName="Name0" presStyleCnt="0">
        <dgm:presLayoutVars>
          <dgm:dir/>
          <dgm:resizeHandles val="exact"/>
        </dgm:presLayoutVars>
      </dgm:prSet>
      <dgm:spPr/>
    </dgm:pt>
    <dgm:pt modelId="{2F3BAC45-0C06-46DE-BBC9-C512F30B076A}" type="pres">
      <dgm:prSet presAssocID="{C9865E05-76FF-4555-A944-EC82A4439A0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8FB24C-DFF3-47FF-9EA6-7CBD756C729F}" type="pres">
      <dgm:prSet presAssocID="{7F4FA221-D259-4403-A14F-EA66DFD4289C}" presName="sibTrans" presStyleLbl="sibTrans2D1" presStyleIdx="0" presStyleCnt="4"/>
      <dgm:spPr/>
      <dgm:t>
        <a:bodyPr/>
        <a:lstStyle/>
        <a:p>
          <a:endParaRPr lang="ru-RU"/>
        </a:p>
      </dgm:t>
    </dgm:pt>
    <dgm:pt modelId="{B85B6307-7115-4B6B-A137-8DC59269FD7E}" type="pres">
      <dgm:prSet presAssocID="{7F4FA221-D259-4403-A14F-EA66DFD4289C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AA7C9BDC-51E9-4C37-90EF-15CFE8384CAA}" type="pres">
      <dgm:prSet presAssocID="{787D758D-3B82-4EA8-8700-F7C93F7B67D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5DDCAF-944D-42EB-BD1C-8F499DCD30EE}" type="pres">
      <dgm:prSet presAssocID="{48EB2842-0E09-4602-9A8E-15303CF560F2}" presName="sibTrans" presStyleLbl="sibTrans2D1" presStyleIdx="1" presStyleCnt="4"/>
      <dgm:spPr/>
      <dgm:t>
        <a:bodyPr/>
        <a:lstStyle/>
        <a:p>
          <a:endParaRPr lang="ru-RU"/>
        </a:p>
      </dgm:t>
    </dgm:pt>
    <dgm:pt modelId="{52703337-325D-4F01-BCBB-A11012FC24F8}" type="pres">
      <dgm:prSet presAssocID="{48EB2842-0E09-4602-9A8E-15303CF560F2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C83BC41D-A8E1-4372-96CF-946DF250C5A4}" type="pres">
      <dgm:prSet presAssocID="{874A7D28-68D2-44EF-8D63-CDD0BFEA0BB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A90AD7-6B08-4563-A39B-20966C0DA694}" type="pres">
      <dgm:prSet presAssocID="{7FEB0501-D574-4692-A1B2-FC815C322F27}" presName="sibTrans" presStyleLbl="sibTrans2D1" presStyleIdx="2" presStyleCnt="4"/>
      <dgm:spPr/>
      <dgm:t>
        <a:bodyPr/>
        <a:lstStyle/>
        <a:p>
          <a:endParaRPr lang="ru-RU"/>
        </a:p>
      </dgm:t>
    </dgm:pt>
    <dgm:pt modelId="{F36C5926-0044-48D1-8AF5-B7AF36AF3456}" type="pres">
      <dgm:prSet presAssocID="{7FEB0501-D574-4692-A1B2-FC815C322F27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FE018561-1733-4B63-B486-D456BA70F17A}" type="pres">
      <dgm:prSet presAssocID="{2C8049CC-A439-4845-A3A1-8D65645546A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0DA5AE-F633-4DA8-A813-F7823CA41441}" type="pres">
      <dgm:prSet presAssocID="{A5ECEC87-66E0-461D-A666-93D7E97C5800}" presName="sibTrans" presStyleLbl="sibTrans2D1" presStyleIdx="3" presStyleCnt="4"/>
      <dgm:spPr/>
      <dgm:t>
        <a:bodyPr/>
        <a:lstStyle/>
        <a:p>
          <a:endParaRPr lang="ru-RU"/>
        </a:p>
      </dgm:t>
    </dgm:pt>
    <dgm:pt modelId="{410EC561-5EF8-4041-84BD-0240B737A5F9}" type="pres">
      <dgm:prSet presAssocID="{A5ECEC87-66E0-461D-A666-93D7E97C5800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B4600590-016A-4377-BAEF-DAC7913D6539}" type="pres">
      <dgm:prSet presAssocID="{05A0AB0C-C561-46E3-8F2E-D6ADA9D50D9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DF19EF-00B4-4D1F-80E5-55F0E82D4DF9}" type="presOf" srcId="{787D758D-3B82-4EA8-8700-F7C93F7B67D8}" destId="{AA7C9BDC-51E9-4C37-90EF-15CFE8384CAA}" srcOrd="0" destOrd="0" presId="urn:microsoft.com/office/officeart/2005/8/layout/process1"/>
    <dgm:cxn modelId="{C0157082-718D-4327-85A9-09A0D39409F8}" type="presOf" srcId="{48EB2842-0E09-4602-9A8E-15303CF560F2}" destId="{52703337-325D-4F01-BCBB-A11012FC24F8}" srcOrd="1" destOrd="0" presId="urn:microsoft.com/office/officeart/2005/8/layout/process1"/>
    <dgm:cxn modelId="{4CFEA02E-EB1A-4616-8ED3-B2BCB7EAC7EB}" type="presOf" srcId="{A5ECEC87-66E0-461D-A666-93D7E97C5800}" destId="{D70DA5AE-F633-4DA8-A813-F7823CA41441}" srcOrd="0" destOrd="0" presId="urn:microsoft.com/office/officeart/2005/8/layout/process1"/>
    <dgm:cxn modelId="{209C809B-58C5-47FC-8134-4B05C095EFBA}" type="presOf" srcId="{2C8049CC-A439-4845-A3A1-8D65645546A6}" destId="{FE018561-1733-4B63-B486-D456BA70F17A}" srcOrd="0" destOrd="0" presId="urn:microsoft.com/office/officeart/2005/8/layout/process1"/>
    <dgm:cxn modelId="{EC8349E6-9EFC-4217-BE80-AF4E611BC31F}" type="presOf" srcId="{874A7D28-68D2-44EF-8D63-CDD0BFEA0BBF}" destId="{C83BC41D-A8E1-4372-96CF-946DF250C5A4}" srcOrd="0" destOrd="0" presId="urn:microsoft.com/office/officeart/2005/8/layout/process1"/>
    <dgm:cxn modelId="{E9DC9AEB-8FFA-4966-AAF3-934598044148}" srcId="{E6416745-5F72-4407-B18E-F1A7AB610BE2}" destId="{05A0AB0C-C561-46E3-8F2E-D6ADA9D50D99}" srcOrd="4" destOrd="0" parTransId="{A6A99171-8F90-4EA9-906F-6248C4F842D8}" sibTransId="{A49B96B0-ED5C-4A6A-9EE7-BE42413FD4E6}"/>
    <dgm:cxn modelId="{5EB190DE-FE5E-47C7-92D8-A76DDA4BFF64}" type="presOf" srcId="{7F4FA221-D259-4403-A14F-EA66DFD4289C}" destId="{F38FB24C-DFF3-47FF-9EA6-7CBD756C729F}" srcOrd="0" destOrd="0" presId="urn:microsoft.com/office/officeart/2005/8/layout/process1"/>
    <dgm:cxn modelId="{8F1041F0-05F7-4030-B09B-3CFC995A2BF4}" type="presOf" srcId="{48EB2842-0E09-4602-9A8E-15303CF560F2}" destId="{6E5DDCAF-944D-42EB-BD1C-8F499DCD30EE}" srcOrd="0" destOrd="0" presId="urn:microsoft.com/office/officeart/2005/8/layout/process1"/>
    <dgm:cxn modelId="{99326122-5FC1-4BAC-9F1D-C8097F267AB4}" type="presOf" srcId="{7FEB0501-D574-4692-A1B2-FC815C322F27}" destId="{F36C5926-0044-48D1-8AF5-B7AF36AF3456}" srcOrd="1" destOrd="0" presId="urn:microsoft.com/office/officeart/2005/8/layout/process1"/>
    <dgm:cxn modelId="{0845BA8D-A92C-4493-B925-A95936FE8969}" srcId="{E6416745-5F72-4407-B18E-F1A7AB610BE2}" destId="{787D758D-3B82-4EA8-8700-F7C93F7B67D8}" srcOrd="1" destOrd="0" parTransId="{B5BAB85E-E3A7-4F68-8D0F-AE4DA984C576}" sibTransId="{48EB2842-0E09-4602-9A8E-15303CF560F2}"/>
    <dgm:cxn modelId="{4A4217E3-BB8C-4F74-B7AD-44B73FE893E7}" type="presOf" srcId="{A5ECEC87-66E0-461D-A666-93D7E97C5800}" destId="{410EC561-5EF8-4041-84BD-0240B737A5F9}" srcOrd="1" destOrd="0" presId="urn:microsoft.com/office/officeart/2005/8/layout/process1"/>
    <dgm:cxn modelId="{9CE15319-666D-423A-8A32-98CE2CCCBF2B}" srcId="{E6416745-5F72-4407-B18E-F1A7AB610BE2}" destId="{874A7D28-68D2-44EF-8D63-CDD0BFEA0BBF}" srcOrd="2" destOrd="0" parTransId="{259CCBDB-232E-4365-B6E9-84E7A8D33B44}" sibTransId="{7FEB0501-D574-4692-A1B2-FC815C322F27}"/>
    <dgm:cxn modelId="{CD351A2D-1DA0-43B1-988A-BF11D618953E}" srcId="{E6416745-5F72-4407-B18E-F1A7AB610BE2}" destId="{2C8049CC-A439-4845-A3A1-8D65645546A6}" srcOrd="3" destOrd="0" parTransId="{67071618-EE0C-44F4-A3CD-1BA3150B75C9}" sibTransId="{A5ECEC87-66E0-461D-A666-93D7E97C5800}"/>
    <dgm:cxn modelId="{9AEE295C-7B53-4D25-8C33-7E4D6C634490}" type="presOf" srcId="{E6416745-5F72-4407-B18E-F1A7AB610BE2}" destId="{961B388D-4730-4875-A7BF-4C60C8A086EB}" srcOrd="0" destOrd="0" presId="urn:microsoft.com/office/officeart/2005/8/layout/process1"/>
    <dgm:cxn modelId="{80479680-33A8-4CEF-811C-3D1272610EA6}" type="presOf" srcId="{7F4FA221-D259-4403-A14F-EA66DFD4289C}" destId="{B85B6307-7115-4B6B-A137-8DC59269FD7E}" srcOrd="1" destOrd="0" presId="urn:microsoft.com/office/officeart/2005/8/layout/process1"/>
    <dgm:cxn modelId="{A14F60AA-6C1A-4EFB-9BC4-26387B004B81}" srcId="{E6416745-5F72-4407-B18E-F1A7AB610BE2}" destId="{C9865E05-76FF-4555-A944-EC82A4439A0F}" srcOrd="0" destOrd="0" parTransId="{27E995ED-5747-460D-AD1D-253C52D7C123}" sibTransId="{7F4FA221-D259-4403-A14F-EA66DFD4289C}"/>
    <dgm:cxn modelId="{CBD8E763-4E3D-4016-9C0B-89D47AA77A2B}" type="presOf" srcId="{C9865E05-76FF-4555-A944-EC82A4439A0F}" destId="{2F3BAC45-0C06-46DE-BBC9-C512F30B076A}" srcOrd="0" destOrd="0" presId="urn:microsoft.com/office/officeart/2005/8/layout/process1"/>
    <dgm:cxn modelId="{1A2C8903-12CB-4C58-A7A3-8FA3B38954AB}" type="presOf" srcId="{7FEB0501-D574-4692-A1B2-FC815C322F27}" destId="{CBA90AD7-6B08-4563-A39B-20966C0DA694}" srcOrd="0" destOrd="0" presId="urn:microsoft.com/office/officeart/2005/8/layout/process1"/>
    <dgm:cxn modelId="{D8E3D176-565C-409C-87FA-19F7FB9CB0E1}" type="presOf" srcId="{05A0AB0C-C561-46E3-8F2E-D6ADA9D50D99}" destId="{B4600590-016A-4377-BAEF-DAC7913D6539}" srcOrd="0" destOrd="0" presId="urn:microsoft.com/office/officeart/2005/8/layout/process1"/>
    <dgm:cxn modelId="{2766BEBD-10EA-487C-BA4F-5AA8D964EB51}" type="presParOf" srcId="{961B388D-4730-4875-A7BF-4C60C8A086EB}" destId="{2F3BAC45-0C06-46DE-BBC9-C512F30B076A}" srcOrd="0" destOrd="0" presId="urn:microsoft.com/office/officeart/2005/8/layout/process1"/>
    <dgm:cxn modelId="{5841E099-C2E8-468A-A447-7F2B99AFDA16}" type="presParOf" srcId="{961B388D-4730-4875-A7BF-4C60C8A086EB}" destId="{F38FB24C-DFF3-47FF-9EA6-7CBD756C729F}" srcOrd="1" destOrd="0" presId="urn:microsoft.com/office/officeart/2005/8/layout/process1"/>
    <dgm:cxn modelId="{A930EB07-2706-43C1-8040-8E47C51333C2}" type="presParOf" srcId="{F38FB24C-DFF3-47FF-9EA6-7CBD756C729F}" destId="{B85B6307-7115-4B6B-A137-8DC59269FD7E}" srcOrd="0" destOrd="0" presId="urn:microsoft.com/office/officeart/2005/8/layout/process1"/>
    <dgm:cxn modelId="{7A05816C-F196-4EE7-88C2-1550DB4D28A3}" type="presParOf" srcId="{961B388D-4730-4875-A7BF-4C60C8A086EB}" destId="{AA7C9BDC-51E9-4C37-90EF-15CFE8384CAA}" srcOrd="2" destOrd="0" presId="urn:microsoft.com/office/officeart/2005/8/layout/process1"/>
    <dgm:cxn modelId="{F00293FC-CE0D-4983-86F7-8E396BA903FD}" type="presParOf" srcId="{961B388D-4730-4875-A7BF-4C60C8A086EB}" destId="{6E5DDCAF-944D-42EB-BD1C-8F499DCD30EE}" srcOrd="3" destOrd="0" presId="urn:microsoft.com/office/officeart/2005/8/layout/process1"/>
    <dgm:cxn modelId="{53405C13-622D-4B69-AFDA-60174BBC3B2E}" type="presParOf" srcId="{6E5DDCAF-944D-42EB-BD1C-8F499DCD30EE}" destId="{52703337-325D-4F01-BCBB-A11012FC24F8}" srcOrd="0" destOrd="0" presId="urn:microsoft.com/office/officeart/2005/8/layout/process1"/>
    <dgm:cxn modelId="{3AE145E3-AF7A-489C-9859-1AE77268936A}" type="presParOf" srcId="{961B388D-4730-4875-A7BF-4C60C8A086EB}" destId="{C83BC41D-A8E1-4372-96CF-946DF250C5A4}" srcOrd="4" destOrd="0" presId="urn:microsoft.com/office/officeart/2005/8/layout/process1"/>
    <dgm:cxn modelId="{A0D1917F-00E7-4A69-93FA-CA5613D55D81}" type="presParOf" srcId="{961B388D-4730-4875-A7BF-4C60C8A086EB}" destId="{CBA90AD7-6B08-4563-A39B-20966C0DA694}" srcOrd="5" destOrd="0" presId="urn:microsoft.com/office/officeart/2005/8/layout/process1"/>
    <dgm:cxn modelId="{1AE3714B-93DC-488F-8058-92856001002E}" type="presParOf" srcId="{CBA90AD7-6B08-4563-A39B-20966C0DA694}" destId="{F36C5926-0044-48D1-8AF5-B7AF36AF3456}" srcOrd="0" destOrd="0" presId="urn:microsoft.com/office/officeart/2005/8/layout/process1"/>
    <dgm:cxn modelId="{A812F6A0-B91D-472F-A333-E4C65F9BD191}" type="presParOf" srcId="{961B388D-4730-4875-A7BF-4C60C8A086EB}" destId="{FE018561-1733-4B63-B486-D456BA70F17A}" srcOrd="6" destOrd="0" presId="urn:microsoft.com/office/officeart/2005/8/layout/process1"/>
    <dgm:cxn modelId="{F619AFE2-AA57-4ADF-B8EA-FFE73B72EA74}" type="presParOf" srcId="{961B388D-4730-4875-A7BF-4C60C8A086EB}" destId="{D70DA5AE-F633-4DA8-A813-F7823CA41441}" srcOrd="7" destOrd="0" presId="urn:microsoft.com/office/officeart/2005/8/layout/process1"/>
    <dgm:cxn modelId="{E7A09E16-63F8-4764-A1B8-BF0BC339BAB1}" type="presParOf" srcId="{D70DA5AE-F633-4DA8-A813-F7823CA41441}" destId="{410EC561-5EF8-4041-84BD-0240B737A5F9}" srcOrd="0" destOrd="0" presId="urn:microsoft.com/office/officeart/2005/8/layout/process1"/>
    <dgm:cxn modelId="{27713FF2-F8A1-47D3-8850-61754980FC7D}" type="presParOf" srcId="{961B388D-4730-4875-A7BF-4C60C8A086EB}" destId="{B4600590-016A-4377-BAEF-DAC7913D6539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8C7AEB-CFBF-4C66-AFBD-038588FEC9D5}">
      <dsp:nvSpPr>
        <dsp:cNvPr id="0" name=""/>
        <dsp:cNvSpPr/>
      </dsp:nvSpPr>
      <dsp:spPr>
        <a:xfrm>
          <a:off x="9680591" y="3084631"/>
          <a:ext cx="293924" cy="9013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1367"/>
              </a:lnTo>
              <a:lnTo>
                <a:pt x="293924" y="90136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1E26BB-7471-407B-B266-AFF4069E8061}">
      <dsp:nvSpPr>
        <dsp:cNvPr id="0" name=""/>
        <dsp:cNvSpPr/>
      </dsp:nvSpPr>
      <dsp:spPr>
        <a:xfrm>
          <a:off x="5722413" y="1693390"/>
          <a:ext cx="4741974" cy="4114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746"/>
              </a:lnTo>
              <a:lnTo>
                <a:pt x="4741974" y="205746"/>
              </a:lnTo>
              <a:lnTo>
                <a:pt x="4741974" y="41149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6A2DF9-A612-4D86-8E5D-D1CBA7FA2DFF}">
      <dsp:nvSpPr>
        <dsp:cNvPr id="0" name=""/>
        <dsp:cNvSpPr/>
      </dsp:nvSpPr>
      <dsp:spPr>
        <a:xfrm>
          <a:off x="7309603" y="3084631"/>
          <a:ext cx="293924" cy="9013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1367"/>
              </a:lnTo>
              <a:lnTo>
                <a:pt x="293924" y="90136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887210-F2D8-422A-9A34-2FD923AA80BF}">
      <dsp:nvSpPr>
        <dsp:cNvPr id="0" name=""/>
        <dsp:cNvSpPr/>
      </dsp:nvSpPr>
      <dsp:spPr>
        <a:xfrm>
          <a:off x="5722413" y="1693390"/>
          <a:ext cx="2370987" cy="4114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746"/>
              </a:lnTo>
              <a:lnTo>
                <a:pt x="2370987" y="205746"/>
              </a:lnTo>
              <a:lnTo>
                <a:pt x="2370987" y="41149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5BD97B-8D38-4E89-AB35-27B111BAF19A}">
      <dsp:nvSpPr>
        <dsp:cNvPr id="0" name=""/>
        <dsp:cNvSpPr/>
      </dsp:nvSpPr>
      <dsp:spPr>
        <a:xfrm>
          <a:off x="4938616" y="3084631"/>
          <a:ext cx="293924" cy="9013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1367"/>
              </a:lnTo>
              <a:lnTo>
                <a:pt x="293924" y="90136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C1DF5A-175F-4DB5-A5AF-73122BB73A92}">
      <dsp:nvSpPr>
        <dsp:cNvPr id="0" name=""/>
        <dsp:cNvSpPr/>
      </dsp:nvSpPr>
      <dsp:spPr>
        <a:xfrm>
          <a:off x="5676693" y="1693390"/>
          <a:ext cx="91440" cy="4114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149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19C852-0388-40ED-952D-A79B651F13BD}">
      <dsp:nvSpPr>
        <dsp:cNvPr id="0" name=""/>
        <dsp:cNvSpPr/>
      </dsp:nvSpPr>
      <dsp:spPr>
        <a:xfrm>
          <a:off x="2567628" y="3084631"/>
          <a:ext cx="293924" cy="9013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1367"/>
              </a:lnTo>
              <a:lnTo>
                <a:pt x="293924" y="90136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8A8F2E-B62E-49DD-9241-7434700B33CF}">
      <dsp:nvSpPr>
        <dsp:cNvPr id="0" name=""/>
        <dsp:cNvSpPr/>
      </dsp:nvSpPr>
      <dsp:spPr>
        <a:xfrm>
          <a:off x="3351426" y="1693390"/>
          <a:ext cx="2370987" cy="411493"/>
        </a:xfrm>
        <a:custGeom>
          <a:avLst/>
          <a:gdLst/>
          <a:ahLst/>
          <a:cxnLst/>
          <a:rect l="0" t="0" r="0" b="0"/>
          <a:pathLst>
            <a:path>
              <a:moveTo>
                <a:pt x="2370987" y="0"/>
              </a:moveTo>
              <a:lnTo>
                <a:pt x="2370987" y="205746"/>
              </a:lnTo>
              <a:lnTo>
                <a:pt x="0" y="205746"/>
              </a:lnTo>
              <a:lnTo>
                <a:pt x="0" y="41149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C86E1D-D23D-4B03-8E7C-A21A60D6EF2C}">
      <dsp:nvSpPr>
        <dsp:cNvPr id="0" name=""/>
        <dsp:cNvSpPr/>
      </dsp:nvSpPr>
      <dsp:spPr>
        <a:xfrm>
          <a:off x="196641" y="3084631"/>
          <a:ext cx="293924" cy="9013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1367"/>
              </a:lnTo>
              <a:lnTo>
                <a:pt x="293924" y="90136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ADB67F-116A-4D0D-BD58-26A2DEB98CF1}">
      <dsp:nvSpPr>
        <dsp:cNvPr id="0" name=""/>
        <dsp:cNvSpPr/>
      </dsp:nvSpPr>
      <dsp:spPr>
        <a:xfrm>
          <a:off x="980438" y="1693390"/>
          <a:ext cx="4741974" cy="411493"/>
        </a:xfrm>
        <a:custGeom>
          <a:avLst/>
          <a:gdLst/>
          <a:ahLst/>
          <a:cxnLst/>
          <a:rect l="0" t="0" r="0" b="0"/>
          <a:pathLst>
            <a:path>
              <a:moveTo>
                <a:pt x="4741974" y="0"/>
              </a:moveTo>
              <a:lnTo>
                <a:pt x="4741974" y="205746"/>
              </a:lnTo>
              <a:lnTo>
                <a:pt x="0" y="205746"/>
              </a:lnTo>
              <a:lnTo>
                <a:pt x="0" y="41149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4EF314-3F39-4B58-BD79-ADC9B7E4CF24}">
      <dsp:nvSpPr>
        <dsp:cNvPr id="0" name=""/>
        <dsp:cNvSpPr/>
      </dsp:nvSpPr>
      <dsp:spPr>
        <a:xfrm>
          <a:off x="4742666" y="713643"/>
          <a:ext cx="1959493" cy="9797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Вовлечённые лица и рамки проекта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42666" y="713643"/>
        <a:ext cx="1959493" cy="979746"/>
      </dsp:txXfrm>
    </dsp:sp>
    <dsp:sp modelId="{C39DDEB1-8E40-4CC4-BA21-249B0B87991B}">
      <dsp:nvSpPr>
        <dsp:cNvPr id="0" name=""/>
        <dsp:cNvSpPr/>
      </dsp:nvSpPr>
      <dsp:spPr>
        <a:xfrm>
          <a:off x="692" y="2104884"/>
          <a:ext cx="1959493" cy="9797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Заказчики проекта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92" y="2104884"/>
        <a:ext cx="1959493" cy="979746"/>
      </dsp:txXfrm>
    </dsp:sp>
    <dsp:sp modelId="{C2E52D8B-69F3-409F-9601-F3AC8CED7366}">
      <dsp:nvSpPr>
        <dsp:cNvPr id="0" name=""/>
        <dsp:cNvSpPr/>
      </dsp:nvSpPr>
      <dsp:spPr>
        <a:xfrm>
          <a:off x="490565" y="3496125"/>
          <a:ext cx="1959493" cy="9797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Обучающиеся, педагоги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0565" y="3496125"/>
        <a:ext cx="1959493" cy="979746"/>
      </dsp:txXfrm>
    </dsp:sp>
    <dsp:sp modelId="{55D3E20B-B87C-49E8-B5DA-B1E657DD7425}">
      <dsp:nvSpPr>
        <dsp:cNvPr id="0" name=""/>
        <dsp:cNvSpPr/>
      </dsp:nvSpPr>
      <dsp:spPr>
        <a:xfrm>
          <a:off x="2371679" y="2104884"/>
          <a:ext cx="1959493" cy="9797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Периметр проекта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71679" y="2104884"/>
        <a:ext cx="1959493" cy="979746"/>
      </dsp:txXfrm>
    </dsp:sp>
    <dsp:sp modelId="{AC85D7EA-BF55-4BE8-851C-5CF7A407BD5A}">
      <dsp:nvSpPr>
        <dsp:cNvPr id="0" name=""/>
        <dsp:cNvSpPr/>
      </dsp:nvSpPr>
      <dsp:spPr>
        <a:xfrm>
          <a:off x="2861552" y="3496125"/>
          <a:ext cx="1959493" cy="9797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Кабинет технологии МБОУ СШ №6 им. А.С. Макаренко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61552" y="3496125"/>
        <a:ext cx="1959493" cy="979746"/>
      </dsp:txXfrm>
    </dsp:sp>
    <dsp:sp modelId="{BB79C66D-46ED-4985-8FDF-3FCE4C5C7DD0}">
      <dsp:nvSpPr>
        <dsp:cNvPr id="0" name=""/>
        <dsp:cNvSpPr/>
      </dsp:nvSpPr>
      <dsp:spPr>
        <a:xfrm>
          <a:off x="4742666" y="2104884"/>
          <a:ext cx="1959493" cy="9797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Владелец проекта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42666" y="2104884"/>
        <a:ext cx="1959493" cy="979746"/>
      </dsp:txXfrm>
    </dsp:sp>
    <dsp:sp modelId="{80FA7C6C-3A09-47B7-8A68-224B0B1F4328}">
      <dsp:nvSpPr>
        <dsp:cNvPr id="0" name=""/>
        <dsp:cNvSpPr/>
      </dsp:nvSpPr>
      <dsp:spPr>
        <a:xfrm>
          <a:off x="5232540" y="3496125"/>
          <a:ext cx="1959493" cy="9797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Ж.С.Александрова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, директор МБОУ СШ№6 им.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А.С.Макаренко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32540" y="3496125"/>
        <a:ext cx="1959493" cy="979746"/>
      </dsp:txXfrm>
    </dsp:sp>
    <dsp:sp modelId="{3AAA5522-B53B-4006-9502-C76C2D765D0B}">
      <dsp:nvSpPr>
        <dsp:cNvPr id="0" name=""/>
        <dsp:cNvSpPr/>
      </dsp:nvSpPr>
      <dsp:spPr>
        <a:xfrm>
          <a:off x="7113654" y="2104884"/>
          <a:ext cx="1959493" cy="9797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Руководитель проекта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13654" y="2104884"/>
        <a:ext cx="1959493" cy="979746"/>
      </dsp:txXfrm>
    </dsp:sp>
    <dsp:sp modelId="{DC91EF0F-6953-4F43-A14F-EF7090717618}">
      <dsp:nvSpPr>
        <dsp:cNvPr id="0" name=""/>
        <dsp:cNvSpPr/>
      </dsp:nvSpPr>
      <dsp:spPr>
        <a:xfrm>
          <a:off x="7603527" y="3496125"/>
          <a:ext cx="1959493" cy="9797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Горенкова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М.Л., учитель технологии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603527" y="3496125"/>
        <a:ext cx="1959493" cy="979746"/>
      </dsp:txXfrm>
    </dsp:sp>
    <dsp:sp modelId="{30EF3D5B-6327-476C-B754-67344CD40B20}">
      <dsp:nvSpPr>
        <dsp:cNvPr id="0" name=""/>
        <dsp:cNvSpPr/>
      </dsp:nvSpPr>
      <dsp:spPr>
        <a:xfrm>
          <a:off x="9484641" y="2104884"/>
          <a:ext cx="1959493" cy="9797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Команда проекта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484641" y="2104884"/>
        <a:ext cx="1959493" cy="979746"/>
      </dsp:txXfrm>
    </dsp:sp>
    <dsp:sp modelId="{EAB0806F-A245-4CBF-BA10-59095C45783E}">
      <dsp:nvSpPr>
        <dsp:cNvPr id="0" name=""/>
        <dsp:cNvSpPr/>
      </dsp:nvSpPr>
      <dsp:spPr>
        <a:xfrm>
          <a:off x="9974515" y="3496125"/>
          <a:ext cx="1959493" cy="9797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Ганина О.Н., методист; </a:t>
          </a:r>
          <a:r>
            <a:rPr 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Булаев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М.Е., учитель технологии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974515" y="3496125"/>
        <a:ext cx="1959493" cy="9797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3BAC45-0C06-46DE-BBC9-C512F30B076A}">
      <dsp:nvSpPr>
        <dsp:cNvPr id="0" name=""/>
        <dsp:cNvSpPr/>
      </dsp:nvSpPr>
      <dsp:spPr>
        <a:xfrm>
          <a:off x="2203" y="0"/>
          <a:ext cx="4698264" cy="13894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Ключевой риск</a:t>
          </a:r>
          <a:endParaRPr lang="ru-RU" sz="2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897" y="40694"/>
        <a:ext cx="4616876" cy="1308024"/>
      </dsp:txXfrm>
    </dsp:sp>
    <dsp:sp modelId="{F38FB24C-DFF3-47FF-9EA6-7CBD756C729F}">
      <dsp:nvSpPr>
        <dsp:cNvPr id="0" name=""/>
        <dsp:cNvSpPr/>
      </dsp:nvSpPr>
      <dsp:spPr>
        <a:xfrm>
          <a:off x="5170293" y="112121"/>
          <a:ext cx="996031" cy="11651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70293" y="345155"/>
        <a:ext cx="697222" cy="699101"/>
      </dsp:txXfrm>
    </dsp:sp>
    <dsp:sp modelId="{AA7C9BDC-51E9-4C37-90EF-15CFE8384CAA}">
      <dsp:nvSpPr>
        <dsp:cNvPr id="0" name=""/>
        <dsp:cNvSpPr/>
      </dsp:nvSpPr>
      <dsp:spPr>
        <a:xfrm>
          <a:off x="6579772" y="0"/>
          <a:ext cx="4698264" cy="13894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Нерациональная трата времени в процессе организации образовательного процесса</a:t>
          </a:r>
          <a:endParaRPr lang="ru-RU" sz="2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20466" y="40694"/>
        <a:ext cx="4616876" cy="13080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5B67EB-9673-4E47-BC25-26A4608F0224}">
      <dsp:nvSpPr>
        <dsp:cNvPr id="0" name=""/>
        <dsp:cNvSpPr/>
      </dsp:nvSpPr>
      <dsp:spPr>
        <a:xfrm rot="16200000">
          <a:off x="1936707" y="-2545"/>
          <a:ext cx="3794963" cy="3800086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Проблемы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1934146" y="948757"/>
        <a:ext cx="3135967" cy="1897481"/>
      </dsp:txXfrm>
    </dsp:sp>
    <dsp:sp modelId="{B701501F-372F-46D1-B9D4-8AB5AD9BECD8}">
      <dsp:nvSpPr>
        <dsp:cNvPr id="0" name=""/>
        <dsp:cNvSpPr/>
      </dsp:nvSpPr>
      <dsp:spPr>
        <a:xfrm rot="5400000">
          <a:off x="5863748" y="2595"/>
          <a:ext cx="3794925" cy="3800086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Затрата времени на размещение инструментов  материалов на рабочем месте;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Лишнее передвижение по классу;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Большие потери времени.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525280" y="953906"/>
        <a:ext cx="3135974" cy="189746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988DFA-57B0-4AFA-AE19-B7E9F1A80631}">
      <dsp:nvSpPr>
        <dsp:cNvPr id="0" name=""/>
        <dsp:cNvSpPr/>
      </dsp:nvSpPr>
      <dsp:spPr>
        <a:xfrm>
          <a:off x="7317088" y="3786862"/>
          <a:ext cx="295563" cy="9063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6393"/>
              </a:lnTo>
              <a:lnTo>
                <a:pt x="295563" y="90639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5BD97B-8D38-4E89-AB35-27B111BAF19A}">
      <dsp:nvSpPr>
        <dsp:cNvPr id="0" name=""/>
        <dsp:cNvSpPr/>
      </dsp:nvSpPr>
      <dsp:spPr>
        <a:xfrm>
          <a:off x="8059536" y="2387863"/>
          <a:ext cx="91440" cy="4137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378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C1DF5A-175F-4DB5-A5AF-73122BB73A92}">
      <dsp:nvSpPr>
        <dsp:cNvPr id="0" name=""/>
        <dsp:cNvSpPr/>
      </dsp:nvSpPr>
      <dsp:spPr>
        <a:xfrm>
          <a:off x="5721047" y="988865"/>
          <a:ext cx="2384208" cy="4137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894"/>
              </a:lnTo>
              <a:lnTo>
                <a:pt x="2384208" y="206894"/>
              </a:lnTo>
              <a:lnTo>
                <a:pt x="2384208" y="41378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8FB7C6-42C7-4174-A59E-F16864C62191}">
      <dsp:nvSpPr>
        <dsp:cNvPr id="0" name=""/>
        <dsp:cNvSpPr/>
      </dsp:nvSpPr>
      <dsp:spPr>
        <a:xfrm>
          <a:off x="4932879" y="3786862"/>
          <a:ext cx="295563" cy="9063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6393"/>
              </a:lnTo>
              <a:lnTo>
                <a:pt x="295563" y="90639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19C852-0388-40ED-952D-A79B651F13BD}">
      <dsp:nvSpPr>
        <dsp:cNvPr id="0" name=""/>
        <dsp:cNvSpPr/>
      </dsp:nvSpPr>
      <dsp:spPr>
        <a:xfrm>
          <a:off x="5675327" y="2387863"/>
          <a:ext cx="91440" cy="4137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378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8A8F2E-B62E-49DD-9241-7434700B33CF}">
      <dsp:nvSpPr>
        <dsp:cNvPr id="0" name=""/>
        <dsp:cNvSpPr/>
      </dsp:nvSpPr>
      <dsp:spPr>
        <a:xfrm>
          <a:off x="5675327" y="988865"/>
          <a:ext cx="91440" cy="4137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378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B3E0C6-5AEF-41DA-A195-37A438C62AE4}">
      <dsp:nvSpPr>
        <dsp:cNvPr id="0" name=""/>
        <dsp:cNvSpPr/>
      </dsp:nvSpPr>
      <dsp:spPr>
        <a:xfrm>
          <a:off x="2548671" y="3786862"/>
          <a:ext cx="295563" cy="9063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6393"/>
              </a:lnTo>
              <a:lnTo>
                <a:pt x="295563" y="90639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C86E1D-D23D-4B03-8E7C-A21A60D6EF2C}">
      <dsp:nvSpPr>
        <dsp:cNvPr id="0" name=""/>
        <dsp:cNvSpPr/>
      </dsp:nvSpPr>
      <dsp:spPr>
        <a:xfrm>
          <a:off x="3291119" y="2387863"/>
          <a:ext cx="91440" cy="4137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378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ADB67F-116A-4D0D-BD58-26A2DEB98CF1}">
      <dsp:nvSpPr>
        <dsp:cNvPr id="0" name=""/>
        <dsp:cNvSpPr/>
      </dsp:nvSpPr>
      <dsp:spPr>
        <a:xfrm>
          <a:off x="3336839" y="988865"/>
          <a:ext cx="2384208" cy="413788"/>
        </a:xfrm>
        <a:custGeom>
          <a:avLst/>
          <a:gdLst/>
          <a:ahLst/>
          <a:cxnLst/>
          <a:rect l="0" t="0" r="0" b="0"/>
          <a:pathLst>
            <a:path>
              <a:moveTo>
                <a:pt x="2384208" y="0"/>
              </a:moveTo>
              <a:lnTo>
                <a:pt x="2384208" y="206894"/>
              </a:lnTo>
              <a:lnTo>
                <a:pt x="0" y="206894"/>
              </a:lnTo>
              <a:lnTo>
                <a:pt x="0" y="41378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4EF314-3F39-4B58-BD79-ADC9B7E4CF24}">
      <dsp:nvSpPr>
        <dsp:cNvPr id="0" name=""/>
        <dsp:cNvSpPr/>
      </dsp:nvSpPr>
      <dsp:spPr>
        <a:xfrm>
          <a:off x="4735837" y="3655"/>
          <a:ext cx="1970420" cy="9852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Цели и плановый эффект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35837" y="3655"/>
        <a:ext cx="1970420" cy="985210"/>
      </dsp:txXfrm>
    </dsp:sp>
    <dsp:sp modelId="{C39DDEB1-8E40-4CC4-BA21-249B0B87991B}">
      <dsp:nvSpPr>
        <dsp:cNvPr id="0" name=""/>
        <dsp:cNvSpPr/>
      </dsp:nvSpPr>
      <dsp:spPr>
        <a:xfrm>
          <a:off x="2351629" y="1402653"/>
          <a:ext cx="1970420" cy="9852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Наименование цели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51629" y="1402653"/>
        <a:ext cx="1970420" cy="985210"/>
      </dsp:txXfrm>
    </dsp:sp>
    <dsp:sp modelId="{C2E52D8B-69F3-409F-9601-F3AC8CED7366}">
      <dsp:nvSpPr>
        <dsp:cNvPr id="0" name=""/>
        <dsp:cNvSpPr/>
      </dsp:nvSpPr>
      <dsp:spPr>
        <a:xfrm>
          <a:off x="2351629" y="2801652"/>
          <a:ext cx="1970420" cy="9852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Сокращение времени на подготовку к выполнения работ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51629" y="2801652"/>
        <a:ext cx="1970420" cy="985210"/>
      </dsp:txXfrm>
    </dsp:sp>
    <dsp:sp modelId="{C9339ECA-814E-4617-A3B0-E4ECF9F1CFC7}">
      <dsp:nvSpPr>
        <dsp:cNvPr id="0" name=""/>
        <dsp:cNvSpPr/>
      </dsp:nvSpPr>
      <dsp:spPr>
        <a:xfrm>
          <a:off x="2844234" y="4200650"/>
          <a:ext cx="1970420" cy="9852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Снижение лишнего передвижения по классу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44234" y="4200650"/>
        <a:ext cx="1970420" cy="985210"/>
      </dsp:txXfrm>
    </dsp:sp>
    <dsp:sp modelId="{55D3E20B-B87C-49E8-B5DA-B1E657DD7425}">
      <dsp:nvSpPr>
        <dsp:cNvPr id="0" name=""/>
        <dsp:cNvSpPr/>
      </dsp:nvSpPr>
      <dsp:spPr>
        <a:xfrm>
          <a:off x="4735837" y="1402653"/>
          <a:ext cx="1970420" cy="9852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Текущий показатель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35837" y="1402653"/>
        <a:ext cx="1970420" cy="985210"/>
      </dsp:txXfrm>
    </dsp:sp>
    <dsp:sp modelId="{AC85D7EA-BF55-4BE8-851C-5CF7A407BD5A}">
      <dsp:nvSpPr>
        <dsp:cNvPr id="0" name=""/>
        <dsp:cNvSpPr/>
      </dsp:nvSpPr>
      <dsp:spPr>
        <a:xfrm>
          <a:off x="4735837" y="2801652"/>
          <a:ext cx="1970420" cy="9852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15 минут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35837" y="2801652"/>
        <a:ext cx="1970420" cy="985210"/>
      </dsp:txXfrm>
    </dsp:sp>
    <dsp:sp modelId="{32608195-15F3-4BCD-9D69-6109FE1B6A14}">
      <dsp:nvSpPr>
        <dsp:cNvPr id="0" name=""/>
        <dsp:cNvSpPr/>
      </dsp:nvSpPr>
      <dsp:spPr>
        <a:xfrm>
          <a:off x="5228442" y="4200650"/>
          <a:ext cx="1970420" cy="9852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 минут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28442" y="4200650"/>
        <a:ext cx="1970420" cy="985210"/>
      </dsp:txXfrm>
    </dsp:sp>
    <dsp:sp modelId="{BB79C66D-46ED-4985-8FDF-3FCE4C5C7DD0}">
      <dsp:nvSpPr>
        <dsp:cNvPr id="0" name=""/>
        <dsp:cNvSpPr/>
      </dsp:nvSpPr>
      <dsp:spPr>
        <a:xfrm>
          <a:off x="7120046" y="1402653"/>
          <a:ext cx="1970420" cy="9852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Целевой показатель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20046" y="1402653"/>
        <a:ext cx="1970420" cy="985210"/>
      </dsp:txXfrm>
    </dsp:sp>
    <dsp:sp modelId="{80FA7C6C-3A09-47B7-8A68-224B0B1F4328}">
      <dsp:nvSpPr>
        <dsp:cNvPr id="0" name=""/>
        <dsp:cNvSpPr/>
      </dsp:nvSpPr>
      <dsp:spPr>
        <a:xfrm>
          <a:off x="7120046" y="2801652"/>
          <a:ext cx="1970420" cy="9852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 минут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20046" y="2801652"/>
        <a:ext cx="1970420" cy="985210"/>
      </dsp:txXfrm>
    </dsp:sp>
    <dsp:sp modelId="{CD50E4EF-A5EA-4D4C-A2FF-731D78828D69}">
      <dsp:nvSpPr>
        <dsp:cNvPr id="0" name=""/>
        <dsp:cNvSpPr/>
      </dsp:nvSpPr>
      <dsp:spPr>
        <a:xfrm>
          <a:off x="7612651" y="4200650"/>
          <a:ext cx="1970420" cy="9852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 минут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612651" y="4200650"/>
        <a:ext cx="1970420" cy="9852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3BAC45-0C06-46DE-BBC9-C512F30B076A}">
      <dsp:nvSpPr>
        <dsp:cNvPr id="0" name=""/>
        <dsp:cNvSpPr/>
      </dsp:nvSpPr>
      <dsp:spPr>
        <a:xfrm>
          <a:off x="5507" y="181756"/>
          <a:ext cx="1707458" cy="17027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Подобрать инструменты, приспособления и материал необходимые для работы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380" y="231629"/>
        <a:ext cx="1607712" cy="1603043"/>
      </dsp:txXfrm>
    </dsp:sp>
    <dsp:sp modelId="{F38FB24C-DFF3-47FF-9EA6-7CBD756C729F}">
      <dsp:nvSpPr>
        <dsp:cNvPr id="0" name=""/>
        <dsp:cNvSpPr/>
      </dsp:nvSpPr>
      <dsp:spPr>
        <a:xfrm>
          <a:off x="1883711" y="821426"/>
          <a:ext cx="361981" cy="4234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83711" y="906116"/>
        <a:ext cx="253387" cy="254069"/>
      </dsp:txXfrm>
    </dsp:sp>
    <dsp:sp modelId="{AA7C9BDC-51E9-4C37-90EF-15CFE8384CAA}">
      <dsp:nvSpPr>
        <dsp:cNvPr id="0" name=""/>
        <dsp:cNvSpPr/>
      </dsp:nvSpPr>
      <dsp:spPr>
        <a:xfrm>
          <a:off x="2395949" y="181756"/>
          <a:ext cx="1707458" cy="17027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Правильно разместить инструменты и приспособления для практической работы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45822" y="231629"/>
        <a:ext cx="1607712" cy="1603043"/>
      </dsp:txXfrm>
    </dsp:sp>
    <dsp:sp modelId="{6E5DDCAF-944D-42EB-BD1C-8F499DCD30EE}">
      <dsp:nvSpPr>
        <dsp:cNvPr id="0" name=""/>
        <dsp:cNvSpPr/>
      </dsp:nvSpPr>
      <dsp:spPr>
        <a:xfrm>
          <a:off x="4274153" y="821426"/>
          <a:ext cx="361981" cy="4234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74153" y="906116"/>
        <a:ext cx="253387" cy="254069"/>
      </dsp:txXfrm>
    </dsp:sp>
    <dsp:sp modelId="{C83BC41D-A8E1-4372-96CF-946DF250C5A4}">
      <dsp:nvSpPr>
        <dsp:cNvPr id="0" name=""/>
        <dsp:cNvSpPr/>
      </dsp:nvSpPr>
      <dsp:spPr>
        <a:xfrm>
          <a:off x="4786390" y="181756"/>
          <a:ext cx="1707458" cy="17027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Выполнить практическую работу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36263" y="231629"/>
        <a:ext cx="1607712" cy="1603043"/>
      </dsp:txXfrm>
    </dsp:sp>
    <dsp:sp modelId="{CBA90AD7-6B08-4563-A39B-20966C0DA694}">
      <dsp:nvSpPr>
        <dsp:cNvPr id="0" name=""/>
        <dsp:cNvSpPr/>
      </dsp:nvSpPr>
      <dsp:spPr>
        <a:xfrm>
          <a:off x="6664594" y="821426"/>
          <a:ext cx="361981" cy="4234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64594" y="906116"/>
        <a:ext cx="253387" cy="254069"/>
      </dsp:txXfrm>
    </dsp:sp>
    <dsp:sp modelId="{FE018561-1733-4B63-B486-D456BA70F17A}">
      <dsp:nvSpPr>
        <dsp:cNvPr id="0" name=""/>
        <dsp:cNvSpPr/>
      </dsp:nvSpPr>
      <dsp:spPr>
        <a:xfrm>
          <a:off x="7176832" y="181756"/>
          <a:ext cx="1707458" cy="17027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Привести в порядок рабочее место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26705" y="231629"/>
        <a:ext cx="1607712" cy="1603043"/>
      </dsp:txXfrm>
    </dsp:sp>
    <dsp:sp modelId="{D70DA5AE-F633-4DA8-A813-F7823CA41441}">
      <dsp:nvSpPr>
        <dsp:cNvPr id="0" name=""/>
        <dsp:cNvSpPr/>
      </dsp:nvSpPr>
      <dsp:spPr>
        <a:xfrm>
          <a:off x="9055036" y="821426"/>
          <a:ext cx="361981" cy="4234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055036" y="906116"/>
        <a:ext cx="253387" cy="254069"/>
      </dsp:txXfrm>
    </dsp:sp>
    <dsp:sp modelId="{B4600590-016A-4377-BAEF-DAC7913D6539}">
      <dsp:nvSpPr>
        <dsp:cNvPr id="0" name=""/>
        <dsp:cNvSpPr/>
      </dsp:nvSpPr>
      <dsp:spPr>
        <a:xfrm>
          <a:off x="9567273" y="181756"/>
          <a:ext cx="1707458" cy="17027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Время протекания процесса: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15 минут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617146" y="231629"/>
        <a:ext cx="1607712" cy="160304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3BAC45-0C06-46DE-BBC9-C512F30B076A}">
      <dsp:nvSpPr>
        <dsp:cNvPr id="0" name=""/>
        <dsp:cNvSpPr/>
      </dsp:nvSpPr>
      <dsp:spPr>
        <a:xfrm>
          <a:off x="11010" y="257654"/>
          <a:ext cx="1705790" cy="21269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Дежурные раздают готовые шкатулки с инструментами и приспособлениями для практических работ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971" y="307615"/>
        <a:ext cx="1605868" cy="2026985"/>
      </dsp:txXfrm>
    </dsp:sp>
    <dsp:sp modelId="{F38FB24C-DFF3-47FF-9EA6-7CBD756C729F}">
      <dsp:nvSpPr>
        <dsp:cNvPr id="0" name=""/>
        <dsp:cNvSpPr/>
      </dsp:nvSpPr>
      <dsp:spPr>
        <a:xfrm>
          <a:off x="1887380" y="1109590"/>
          <a:ext cx="361627" cy="4230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87380" y="1194197"/>
        <a:ext cx="253139" cy="253822"/>
      </dsp:txXfrm>
    </dsp:sp>
    <dsp:sp modelId="{AA7C9BDC-51E9-4C37-90EF-15CFE8384CAA}">
      <dsp:nvSpPr>
        <dsp:cNvPr id="0" name=""/>
        <dsp:cNvSpPr/>
      </dsp:nvSpPr>
      <dsp:spPr>
        <a:xfrm>
          <a:off x="2399117" y="257654"/>
          <a:ext cx="1705790" cy="21269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Правильно разместить на  рабочем столе инструменты и приспособления для практической работы</a:t>
          </a:r>
        </a:p>
      </dsp:txBody>
      <dsp:txXfrm>
        <a:off x="2449078" y="307615"/>
        <a:ext cx="1605868" cy="2026985"/>
      </dsp:txXfrm>
    </dsp:sp>
    <dsp:sp modelId="{6E5DDCAF-944D-42EB-BD1C-8F499DCD30EE}">
      <dsp:nvSpPr>
        <dsp:cNvPr id="0" name=""/>
        <dsp:cNvSpPr/>
      </dsp:nvSpPr>
      <dsp:spPr>
        <a:xfrm>
          <a:off x="4275487" y="1109590"/>
          <a:ext cx="361627" cy="4230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75487" y="1194197"/>
        <a:ext cx="253139" cy="253822"/>
      </dsp:txXfrm>
    </dsp:sp>
    <dsp:sp modelId="{C83BC41D-A8E1-4372-96CF-946DF250C5A4}">
      <dsp:nvSpPr>
        <dsp:cNvPr id="0" name=""/>
        <dsp:cNvSpPr/>
      </dsp:nvSpPr>
      <dsp:spPr>
        <a:xfrm>
          <a:off x="4787224" y="257654"/>
          <a:ext cx="1705790" cy="21269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Выполнить практическую работу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37185" y="307615"/>
        <a:ext cx="1605868" cy="2026985"/>
      </dsp:txXfrm>
    </dsp:sp>
    <dsp:sp modelId="{CBA90AD7-6B08-4563-A39B-20966C0DA694}">
      <dsp:nvSpPr>
        <dsp:cNvPr id="0" name=""/>
        <dsp:cNvSpPr/>
      </dsp:nvSpPr>
      <dsp:spPr>
        <a:xfrm>
          <a:off x="6663594" y="1109590"/>
          <a:ext cx="361627" cy="4230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63594" y="1194197"/>
        <a:ext cx="253139" cy="253822"/>
      </dsp:txXfrm>
    </dsp:sp>
    <dsp:sp modelId="{FE018561-1733-4B63-B486-D456BA70F17A}">
      <dsp:nvSpPr>
        <dsp:cNvPr id="0" name=""/>
        <dsp:cNvSpPr/>
      </dsp:nvSpPr>
      <dsp:spPr>
        <a:xfrm>
          <a:off x="7175331" y="257654"/>
          <a:ext cx="1705790" cy="21269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Привести в порядок рабочее место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25292" y="307615"/>
        <a:ext cx="1605868" cy="2026985"/>
      </dsp:txXfrm>
    </dsp:sp>
    <dsp:sp modelId="{D70DA5AE-F633-4DA8-A813-F7823CA41441}">
      <dsp:nvSpPr>
        <dsp:cNvPr id="0" name=""/>
        <dsp:cNvSpPr/>
      </dsp:nvSpPr>
      <dsp:spPr>
        <a:xfrm>
          <a:off x="9051701" y="1109590"/>
          <a:ext cx="361627" cy="4230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051701" y="1194197"/>
        <a:ext cx="253139" cy="253822"/>
      </dsp:txXfrm>
    </dsp:sp>
    <dsp:sp modelId="{B4600590-016A-4377-BAEF-DAC7913D6539}">
      <dsp:nvSpPr>
        <dsp:cNvPr id="0" name=""/>
        <dsp:cNvSpPr/>
      </dsp:nvSpPr>
      <dsp:spPr>
        <a:xfrm>
          <a:off x="9563438" y="257654"/>
          <a:ext cx="1705790" cy="21269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Время протекания процесса: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 минут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613399" y="307615"/>
        <a:ext cx="1605868" cy="20269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281163A-9AAD-CD45-B4AF-FDFE4F21AF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DB090732-A618-5A4E-A537-64A4B51DBF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8408" y="1324244"/>
            <a:ext cx="5962402" cy="2387600"/>
          </a:xfrm>
        </p:spPr>
        <p:txBody>
          <a:bodyPr anchor="b"/>
          <a:lstStyle>
            <a:lvl1pPr algn="l">
              <a:defRPr sz="6000">
                <a:solidFill>
                  <a:srgbClr val="CB981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9B81846-9D9A-1D48-92A5-021FC167EB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408" y="3803919"/>
            <a:ext cx="5962402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0DB87F3-D628-A44F-8A71-6B5B8A4DF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EA87-86B7-834A-A87D-CEE75A2A3BFC}" type="datetimeFigureOut">
              <a:rPr lang="x-none" smtClean="0"/>
              <a:t>01.02.2024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A191E38-62B0-8045-9769-C5AE194EE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A62D7D1-E196-7F41-90C4-8E5B6201A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C70D-ECCF-4241-A93A-8AFA3630B14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60369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D09C6D8-FAE2-CB48-B6AF-599145010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C2E4046-1F2A-4549-875D-8B6B8B32A5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E7EC362-F507-E74D-A2C6-C5E7696D8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EA87-86B7-834A-A87D-CEE75A2A3BFC}" type="datetimeFigureOut">
              <a:rPr lang="x-none" smtClean="0"/>
              <a:t>01.02.2024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C67D965-AD9F-644D-9131-2745EC311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45CBF72-9E7A-C148-95AB-B935E67E5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C70D-ECCF-4241-A93A-8AFA3630B14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83083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7546FE51-5627-FC4A-A9A8-42553B4EA8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EB8741F-A682-2943-9C3F-0EF5CE5ECC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B86AE9C-D32B-0741-85DC-E155CB25F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EA87-86B7-834A-A87D-CEE75A2A3BFC}" type="datetimeFigureOut">
              <a:rPr lang="x-none" smtClean="0"/>
              <a:t>01.02.2024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6D3E463-3A1C-6143-A147-7218C72CC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68D7D94-A99D-EB42-9BD5-192CF6015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C70D-ECCF-4241-A93A-8AFA3630B14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33404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C57925-613C-8F4C-898F-6D8E28BAE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A9E8AEF-A169-0A42-A7FC-B7BFA281F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DD3F5BF-3B8F-A441-9A1E-787664CE8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EA87-86B7-834A-A87D-CEE75A2A3BFC}" type="datetimeFigureOut">
              <a:rPr lang="x-none" smtClean="0"/>
              <a:t>01.02.2024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A290D71-0132-B74F-AD43-4E63924C4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5644F60-AD23-9B4A-85BC-49CF6F6F9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C70D-ECCF-4241-A93A-8AFA3630B14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62204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BBCD35F-2DE7-044D-9304-4D0E27C6B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1B14C52-09E4-0142-8C93-9205AFB926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6760AB2-67FE-C342-BEE5-51174E49F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EA87-86B7-834A-A87D-CEE75A2A3BFC}" type="datetimeFigureOut">
              <a:rPr lang="x-none" smtClean="0"/>
              <a:t>01.02.2024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47DFC55-2E13-584D-9D9C-483FA1164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8A4BBE1-4D03-1848-9FAF-D2A30348A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C70D-ECCF-4241-A93A-8AFA3630B14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3643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DB897D9-C720-FB4C-99A6-E445499FC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EDFFF7A-6894-C343-8B2B-8CFB6B3963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011E1F2-BB81-C84C-8A0E-597E1D6BD7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0CFDE69-843F-2F45-A01D-7A6455D9A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EA87-86B7-834A-A87D-CEE75A2A3BFC}" type="datetimeFigureOut">
              <a:rPr lang="x-none" smtClean="0"/>
              <a:t>01.02.2024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81EC541-CB0F-1447-A506-BD02C21E4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42364D8-2F86-5249-AC00-826CF62D6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C70D-ECCF-4241-A93A-8AFA3630B14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77776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4D39618-D58A-3E49-8DBF-D185F900F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DA3A620-4AFC-9442-A00C-5510DF8CAD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734134F-3AB2-EB41-8F58-E4D3BED981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7BA31031-5110-B148-9012-2884EAD357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6811604A-9105-DF44-B650-A1CDCA6DC6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9653A2E-AE44-7C4F-AD8A-5F36F9C07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EA87-86B7-834A-A87D-CEE75A2A3BFC}" type="datetimeFigureOut">
              <a:rPr lang="x-none" smtClean="0"/>
              <a:t>01.02.2024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E80CA3C9-D689-5B43-8F60-5DE3EB385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E1D2C46-9E97-CA48-B838-A1DDA3155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C70D-ECCF-4241-A93A-8AFA3630B14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59084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D115520-22D4-3640-9D6F-597D86B97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90402F3-0F1B-F04F-8083-FE485CB3E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EA87-86B7-834A-A87D-CEE75A2A3BFC}" type="datetimeFigureOut">
              <a:rPr lang="x-none" smtClean="0"/>
              <a:t>01.02.2024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FBE8DC6-F039-8F4F-B92C-661E778DE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CA092C0-3DBB-0C4D-B089-D6C4E4BC8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C70D-ECCF-4241-A93A-8AFA3630B14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56236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39A5E4A-1220-D446-BFF2-E1B1A29E5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EA87-86B7-834A-A87D-CEE75A2A3BFC}" type="datetimeFigureOut">
              <a:rPr lang="x-none" smtClean="0"/>
              <a:t>01.02.2024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95B970E6-167F-3A4C-9E6F-0D0471B4F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A790E22-C2AC-9449-9D85-E56E7D2FA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C70D-ECCF-4241-A93A-8AFA3630B14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26594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3090BD6-680C-F145-A915-786F60844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5718EA1-3EA0-D141-8A9E-4B0E2D1CB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25F6717-0AE9-A949-B7AD-CBBECBA102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CC583AA-572B-E44C-BA53-CC26402E6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EA87-86B7-834A-A87D-CEE75A2A3BFC}" type="datetimeFigureOut">
              <a:rPr lang="x-none" smtClean="0"/>
              <a:t>01.02.2024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1C6B4A8-79E2-0A42-BF1C-E322E051C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AC163C5-04D9-D149-B649-5C57AA533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C70D-ECCF-4241-A93A-8AFA3630B14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43353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0E19A20-09BC-224C-966B-185E6E82F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31DE4764-B322-6D45-9B1F-7B7BC65DD6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87ABEFD-5A6F-8643-923F-DEFDD3EE0D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11069A7-6823-6749-A5A0-441D11337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EA87-86B7-834A-A87D-CEE75A2A3BFC}" type="datetimeFigureOut">
              <a:rPr lang="x-none" smtClean="0"/>
              <a:t>01.02.2024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65EFE2E-5D71-494E-B417-95968039D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F9D1E64-6BCA-7947-AE30-65C339C3F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C70D-ECCF-4241-A93A-8AFA3630B14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63616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3945941-387D-394B-AB4A-8F41333371C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78F7AC8-1812-A049-A6C6-68DF81168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A05E004-3B16-8247-A495-FDDBB5542D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2B16F0A-2448-D74F-A923-12E842E643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0EA87-86B7-834A-A87D-CEE75A2A3BFC}" type="datetimeFigureOut">
              <a:rPr lang="x-none" smtClean="0"/>
              <a:t>01.02.2024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91F9B30-A15F-DA40-8258-123C4CBC7D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4901F1E-3986-CD43-A0EB-5C56A273E0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AC70D-ECCF-4241-A93A-8AFA3630B14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88247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8821" y="85894"/>
            <a:ext cx="6662057" cy="792880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«Средняя школа №6 им. А.С.Макаренко»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(МБОУ СШ№ 6 им. А.С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Макаренко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45673" y="1109962"/>
            <a:ext cx="8039594" cy="1214446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14400" b="1" dirty="0" smtClean="0">
                <a:solidFill>
                  <a:srgbClr val="18A3B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«ОПТИМИЗАЦИЯ РАБОЧЕГО МЕСТА ОБУЧАЮЩЕГОСЯ НА УРОКАХ ТЕХНОЛОГИИ»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3558" y="264934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ea typeface="+mj-ea"/>
                <a:cs typeface="Times New Roman" pitchFamily="18" charset="0"/>
              </a:rPr>
              <a:t>Руководитель проекта:</a:t>
            </a:r>
          </a:p>
          <a:p>
            <a:pPr algn="ctr"/>
            <a:r>
              <a:rPr lang="ru-RU" dirty="0" smtClean="0">
                <a:latin typeface="Times New Roman" pitchFamily="18" charset="0"/>
                <a:ea typeface="+mj-ea"/>
                <a:cs typeface="Times New Roman" pitchFamily="18" charset="0"/>
              </a:rPr>
              <a:t>учитель </a:t>
            </a:r>
            <a:r>
              <a:rPr lang="ru-RU" dirty="0">
                <a:latin typeface="Times New Roman" pitchFamily="18" charset="0"/>
                <a:ea typeface="+mj-ea"/>
                <a:cs typeface="Times New Roman" pitchFamily="18" charset="0"/>
              </a:rPr>
              <a:t>технологии </a:t>
            </a:r>
            <a:r>
              <a:rPr lang="ru-RU" dirty="0" smtClean="0">
                <a:latin typeface="Times New Roman" pitchFamily="18" charset="0"/>
                <a:ea typeface="+mj-ea"/>
                <a:cs typeface="Times New Roman" pitchFamily="18" charset="0"/>
              </a:rPr>
              <a:t>высшей </a:t>
            </a:r>
            <a:r>
              <a:rPr lang="ru-RU" dirty="0">
                <a:latin typeface="Times New Roman" pitchFamily="18" charset="0"/>
                <a:ea typeface="+mj-ea"/>
                <a:cs typeface="Times New Roman" pitchFamily="18" charset="0"/>
              </a:rPr>
              <a:t>квалификационной категории</a:t>
            </a:r>
          </a:p>
          <a:p>
            <a:pPr algn="ctr"/>
            <a:r>
              <a:rPr lang="ru-RU" dirty="0" err="1">
                <a:latin typeface="Times New Roman" pitchFamily="18" charset="0"/>
                <a:ea typeface="+mj-ea"/>
                <a:cs typeface="Times New Roman" pitchFamily="18" charset="0"/>
              </a:rPr>
              <a:t>Горенкова</a:t>
            </a:r>
            <a:r>
              <a:rPr lang="ru-RU" dirty="0">
                <a:latin typeface="Times New Roman" pitchFamily="18" charset="0"/>
                <a:ea typeface="+mj-ea"/>
                <a:cs typeface="Times New Roman" pitchFamily="18" charset="0"/>
              </a:rPr>
              <a:t> М.Л.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10" y="3543024"/>
            <a:ext cx="3853713" cy="323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384" y="2887902"/>
            <a:ext cx="4009901" cy="4009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557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0972800" cy="67689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3600" b="1" dirty="0" smtClean="0">
                <a:solidFill>
                  <a:srgbClr val="18A3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ЦЕЛЕВОГО СОСТОЯНИЯ ПРОЦЕССА</a:t>
            </a:r>
            <a:endParaRPr lang="ru-RU" sz="3600" b="1" dirty="0">
              <a:solidFill>
                <a:srgbClr val="18A3B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9" name="Picture 5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48630"/>
            <a:ext cx="2564833" cy="200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8" t="18076" r="12672" b="18919"/>
          <a:stretch/>
        </p:blipFill>
        <p:spPr bwMode="auto">
          <a:xfrm flipH="1">
            <a:off x="10006940" y="4938081"/>
            <a:ext cx="2185060" cy="1830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667526561"/>
              </p:ext>
            </p:extLst>
          </p:nvPr>
        </p:nvGraphicFramePr>
        <p:xfrm>
          <a:off x="452580" y="1638795"/>
          <a:ext cx="11280240" cy="2642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2580" y="4364140"/>
            <a:ext cx="1519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минута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82025" y="4364140"/>
            <a:ext cx="1519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минута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03406" y="4364140"/>
            <a:ext cx="1519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минуты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42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71417"/>
            <a:ext cx="10911416" cy="85725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18A3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ЦЕЛЕВОЕ СОСТОЯНИЕ ПРОЕКТА (СТАЛО)  </a:t>
            </a:r>
            <a:endParaRPr lang="ru-RU" sz="3200" b="1" dirty="0">
              <a:solidFill>
                <a:srgbClr val="18A3B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User\Desktop\Новая папка\photo_2023-11-30_13-43-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81" y="928672"/>
            <a:ext cx="5834537" cy="2630100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Новая папка\photo_2023-11-30_13-43-33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02" y="3883249"/>
            <a:ext cx="5781016" cy="260597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User\Desktop\Новая папка\photo_2023-11-30_13-43-33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728" y="924865"/>
            <a:ext cx="2527997" cy="56080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User\Desktop\Новая папка\photo_2023-11-30_13-43-3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8922" y="928672"/>
            <a:ext cx="2527996" cy="56080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67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71417"/>
            <a:ext cx="10911416" cy="85725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18A3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ЦЕЛЕВОЕ СОСТОЯНИЕ ПРОЕКТА (СТАЛО)  </a:t>
            </a:r>
            <a:endParaRPr lang="ru-RU" sz="3200" b="1" dirty="0">
              <a:solidFill>
                <a:srgbClr val="18A3B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83520" y="3743124"/>
            <a:ext cx="5834537" cy="2630099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773" y="972891"/>
            <a:ext cx="5781016" cy="2605973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5291" y="972891"/>
            <a:ext cx="5786635" cy="2608506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21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3381"/>
            <a:ext cx="10972800" cy="829767"/>
          </a:xfrm>
        </p:spPr>
        <p:txBody>
          <a:bodyPr>
            <a:normAutofit/>
          </a:bodyPr>
          <a:lstStyle/>
          <a:p>
            <a:pPr lvl="0" algn="ctr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</a:t>
            </a:r>
            <a:r>
              <a:rPr lang="ru-RU" sz="3200" b="1" dirty="0" smtClean="0">
                <a:solidFill>
                  <a:srgbClr val="18A3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ДОСТИГНУТЫЕ РЕЗУЛЬТАТЫ ПРОЕКТА</a:t>
            </a:r>
            <a:endParaRPr lang="ru-RU" sz="3200" b="1" dirty="0">
              <a:solidFill>
                <a:srgbClr val="18A3B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32510" y="994563"/>
            <a:ext cx="7600207" cy="2603662"/>
          </a:xfrm>
        </p:spPr>
        <p:txBody>
          <a:bodyPr>
            <a:noAutofit/>
          </a:bodyPr>
          <a:lstStyle/>
          <a:p>
            <a:pPr marL="82550" lvl="0" indent="368300" algn="just"/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Сокращение времени в процессе подготовки к  образовательной деятельности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технологии.</a:t>
            </a:r>
          </a:p>
          <a:p>
            <a:pPr marL="82550" lvl="0" indent="368300" algn="just"/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в классе оптимальных условий для подготовки учащихся к уроку технологии. </a:t>
            </a:r>
          </a:p>
          <a:p>
            <a:pPr marL="82550" indent="368300" algn="just"/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Наличие шкатулок для хранения инструментов и приспособлений для хранения материалов по технологии.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82550" indent="368300" algn="just"/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Доведение подготовительных мероприятий к уроку до автоматизма.</a:t>
            </a:r>
            <a:endParaRPr lang="ru-RU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72643" y="3344064"/>
            <a:ext cx="6919356" cy="3385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896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0972800" cy="67689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3600" b="1" dirty="0">
                <a:solidFill>
                  <a:srgbClr val="18A3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ВОВЛЕЧЕННЫЕ ЛИЦА И РАМКИ ПРОЕКТА  </a:t>
            </a:r>
          </a:p>
        </p:txBody>
      </p:sp>
      <p:pic>
        <p:nvPicPr>
          <p:cNvPr id="1029" name="Picture 5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48630"/>
            <a:ext cx="2564833" cy="200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8" t="18076" r="12672" b="18919"/>
          <a:stretch/>
        </p:blipFill>
        <p:spPr bwMode="auto">
          <a:xfrm flipH="1">
            <a:off x="10006940" y="4938081"/>
            <a:ext cx="2185060" cy="1830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539878382"/>
              </p:ext>
            </p:extLst>
          </p:nvPr>
        </p:nvGraphicFramePr>
        <p:xfrm>
          <a:off x="142503" y="271913"/>
          <a:ext cx="11934701" cy="5189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7304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0972800" cy="67689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3600" b="1" dirty="0" smtClean="0">
                <a:solidFill>
                  <a:srgbClr val="18A3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ОБОСНОВАНИЕ ВЫБОРА</a:t>
            </a:r>
            <a:endParaRPr lang="ru-RU" sz="3600" b="1" dirty="0">
              <a:solidFill>
                <a:srgbClr val="18A3B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9" name="Picture 5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48630"/>
            <a:ext cx="2564833" cy="200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8" t="18076" r="12672" b="18919"/>
          <a:stretch/>
        </p:blipFill>
        <p:spPr bwMode="auto">
          <a:xfrm flipH="1">
            <a:off x="10006940" y="4938081"/>
            <a:ext cx="2185060" cy="1830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57614269"/>
              </p:ext>
            </p:extLst>
          </p:nvPr>
        </p:nvGraphicFramePr>
        <p:xfrm>
          <a:off x="452581" y="855025"/>
          <a:ext cx="11280240" cy="1389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188078956"/>
              </p:ext>
            </p:extLst>
          </p:nvPr>
        </p:nvGraphicFramePr>
        <p:xfrm>
          <a:off x="452581" y="2505695"/>
          <a:ext cx="11280240" cy="38001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385058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0972800" cy="67689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3600" b="1" dirty="0" smtClean="0">
                <a:solidFill>
                  <a:srgbClr val="18A3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ПЛАНОВЫЙ ЭФФЕКТ</a:t>
            </a:r>
            <a:endParaRPr lang="ru-RU" sz="3600" b="1" dirty="0">
              <a:solidFill>
                <a:srgbClr val="18A3B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9" name="Picture 5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48630"/>
            <a:ext cx="2564833" cy="200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8" t="18076" r="12672" b="18919"/>
          <a:stretch/>
        </p:blipFill>
        <p:spPr bwMode="auto">
          <a:xfrm flipH="1">
            <a:off x="10006940" y="4938081"/>
            <a:ext cx="2185060" cy="1830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474765152"/>
              </p:ext>
            </p:extLst>
          </p:nvPr>
        </p:nvGraphicFramePr>
        <p:xfrm>
          <a:off x="142503" y="806302"/>
          <a:ext cx="11934701" cy="5189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0496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322368" y="676894"/>
            <a:ext cx="10650432" cy="5143515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Старт проекта —27.10 2023г</a:t>
            </a:r>
          </a:p>
          <a:p>
            <a:pPr marL="0" lv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Диагностика и определение целевого состояния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30.10-15.11.2023г.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27305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карты текущего состояния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16.11-30.11.2023г.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27305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карты целевого состояния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31.10-14.11.2023г.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Внедрение улучшений —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15.11-11.12.2023г.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27305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совещание по защите подходов внедрения —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11.12. 2023г.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4.Закрепление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 и закрытие проектов —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12.12.2023г.-31.01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2024г.</a:t>
            </a:r>
          </a:p>
          <a:p>
            <a:pPr marL="0" lvl="0" indent="27305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завершающее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совещание - 31.01.2024г.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10972800" cy="6768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3600" b="1" dirty="0" smtClean="0">
                <a:solidFill>
                  <a:srgbClr val="18A3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СОБЫТИЯ ПРОЕКТА</a:t>
            </a:r>
            <a:endParaRPr lang="ru-RU" sz="3600" b="1" dirty="0">
              <a:solidFill>
                <a:srgbClr val="18A3B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CF5DB"/>
              </a:clrFrom>
              <a:clrTo>
                <a:srgbClr val="FCF5D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2" t="12841" r="10395" b="24486"/>
          <a:stretch/>
        </p:blipFill>
        <p:spPr bwMode="auto">
          <a:xfrm>
            <a:off x="7507604" y="3752602"/>
            <a:ext cx="4684396" cy="2992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173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0925299" cy="107157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18A3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МЕРОПРИЯТИЙ ПО ДОСТИЖЕНИЮ ЦЕЛЕВЫХ ПОКАЗАТЕЛЕЙ    ПРОЕКТА</a:t>
            </a:r>
            <a:endParaRPr lang="ru-RU" sz="3200" b="1" dirty="0">
              <a:solidFill>
                <a:srgbClr val="18A3B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844744"/>
              </p:ext>
            </p:extLst>
          </p:nvPr>
        </p:nvGraphicFramePr>
        <p:xfrm>
          <a:off x="452959" y="1122768"/>
          <a:ext cx="11053234" cy="5417297"/>
        </p:xfrm>
        <a:graphic>
          <a:graphicData uri="http://schemas.openxmlformats.org/drawingml/2006/table">
            <a:tbl>
              <a:tblPr>
                <a:tableStyleId>{1E171933-4619-4E11-9A3F-F7608DF75F80}</a:tableStyleId>
              </a:tblPr>
              <a:tblGrid>
                <a:gridCol w="641445"/>
                <a:gridCol w="4075307"/>
                <a:gridCol w="1641559"/>
                <a:gridCol w="2486771"/>
                <a:gridCol w="2208152"/>
              </a:tblGrid>
              <a:tr h="5325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16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137" marR="581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мероприятий</a:t>
                      </a:r>
                      <a:endParaRPr lang="ru-RU" sz="16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137" marR="581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реализации</a:t>
                      </a:r>
                      <a:endParaRPr lang="ru-RU" sz="16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137" marR="581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Ожидаемый результат</a:t>
                      </a:r>
                      <a:endParaRPr lang="ru-RU" sz="16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137" marR="581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 исполнитель</a:t>
                      </a:r>
                      <a:endParaRPr lang="ru-RU" sz="16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137" marR="58137" marT="0" marB="0" anchor="ctr"/>
                </a:tc>
              </a:tr>
              <a:tr h="7180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6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137" marR="581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Изучение материалов по внедрению бережливых технологий. </a:t>
                      </a:r>
                      <a:endParaRPr lang="ru-RU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137" marR="581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</a:t>
                      </a:r>
                      <a:endParaRPr lang="ru-RU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137" marR="581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эффективности процесса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обучения.</a:t>
                      </a:r>
                      <a:endParaRPr lang="ru-RU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137" marR="581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Горенкова М.Л.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Булаев М.Е</a:t>
                      </a:r>
                      <a:endParaRPr lang="ru-RU" sz="16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137" marR="58137" marT="0" marB="0" anchor="ctr"/>
                </a:tc>
              </a:tr>
              <a:tr h="7180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137" marR="581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рабочей группы по внедрению бережливых технологий. </a:t>
                      </a:r>
                      <a:endParaRPr lang="ru-RU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137" marR="581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</a:t>
                      </a:r>
                      <a:endParaRPr lang="ru-RU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137" marR="581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Согласованность деятельности всех участников проекта.</a:t>
                      </a:r>
                      <a:endParaRPr lang="ru-RU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137" marR="581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</a:t>
                      </a:r>
                      <a:endParaRPr lang="ru-RU" sz="16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137" marR="58137" marT="0" marB="0" anchor="ctr"/>
                </a:tc>
              </a:tr>
              <a:tr h="7100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6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137" marR="581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Выявление проблем, утверждение направлений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работы.</a:t>
                      </a:r>
                      <a:endParaRPr lang="ru-RU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137" marR="581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</a:t>
                      </a:r>
                      <a:endParaRPr lang="ru-RU" sz="16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137" marR="581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Повысить качество образовательных услуг.</a:t>
                      </a:r>
                      <a:endParaRPr lang="ru-RU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137" marR="581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Горенкова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М.Л.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Булаев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М.Е.</a:t>
                      </a:r>
                      <a:endParaRPr lang="ru-RU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137" marR="58137" marT="0" marB="0" anchor="ctr"/>
                </a:tc>
              </a:tr>
              <a:tr h="14360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6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137" marR="581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Порядок расположения  инструментов и приспособлений на  рабочем месте.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Инструкция по выполнению уборки на рабочем месте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 за выполнением содержания рабочих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мест. </a:t>
                      </a:r>
                      <a:endParaRPr lang="ru-RU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137" marR="581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ноябрь-декабрь</a:t>
                      </a:r>
                      <a:endParaRPr lang="ru-RU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137" marR="581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Сформированность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навыка упорядочивать свое рабочее место.</a:t>
                      </a:r>
                      <a:endParaRPr lang="ru-RU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137" marR="581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75260" algn="l"/>
                        </a:tabLst>
                      </a:pP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Горенкова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М.Л</a:t>
                      </a:r>
                      <a:endParaRPr lang="ru-RU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137" marR="58137" marT="0" marB="0" anchor="ctr"/>
                </a:tc>
              </a:tr>
              <a:tr h="9573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6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137" marR="581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Внедрение проекта. Предоставление отчета о результатах реализации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проекта.</a:t>
                      </a:r>
                      <a:endParaRPr lang="ru-RU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137" marR="581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</a:t>
                      </a:r>
                      <a:endParaRPr lang="ru-RU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137" marR="581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анализа педагогической деятельности в рамках проекта.</a:t>
                      </a:r>
                      <a:endParaRPr lang="ru-RU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137" marR="581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67640" algn="l"/>
                        </a:tabLst>
                      </a:pP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Горенкова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М.Л</a:t>
                      </a:r>
                      <a:endParaRPr lang="ru-RU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137" marR="58137" marT="0" marB="0" anchor="ctr"/>
                </a:tc>
              </a:tr>
            </a:tbl>
          </a:graphicData>
        </a:graphic>
      </p:graphicFrame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0"/>
            <a:ext cx="1219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68275" algn="l"/>
              </a:tabLst>
            </a:pPr>
            <a:endParaRPr lang="ru-RU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84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0972800" cy="67689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3600" b="1" dirty="0" smtClean="0">
                <a:solidFill>
                  <a:srgbClr val="18A3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НАД ПРОЕКТОМ</a:t>
            </a:r>
            <a:endParaRPr lang="ru-RU" sz="3600" b="1" dirty="0">
              <a:solidFill>
                <a:srgbClr val="18A3B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9809" y="960544"/>
            <a:ext cx="76991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организованное рабочее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место, повышает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производительность труда.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5600"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труда школьника заключается в количестве и качестве выполненного домашнего задания, изученного дополнительно материала. Для этого необходимо не тратить зря драгоценное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006" y="3036607"/>
            <a:ext cx="4574150" cy="3837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177" y="1438872"/>
            <a:ext cx="5434939" cy="543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987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0972800" cy="67689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3600" b="1" dirty="0" smtClean="0">
                <a:solidFill>
                  <a:srgbClr val="18A3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ТЕКУЩЕГО СОСТОЯНИЯ ПРОЦЕССА</a:t>
            </a:r>
            <a:endParaRPr lang="ru-RU" sz="3600" b="1" dirty="0">
              <a:solidFill>
                <a:srgbClr val="18A3B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9" name="Picture 5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48630"/>
            <a:ext cx="2564833" cy="200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8" t="18076" r="12672" b="18919"/>
          <a:stretch/>
        </p:blipFill>
        <p:spPr bwMode="auto">
          <a:xfrm flipH="1">
            <a:off x="10006940" y="4938081"/>
            <a:ext cx="2185060" cy="1830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319864827"/>
              </p:ext>
            </p:extLst>
          </p:nvPr>
        </p:nvGraphicFramePr>
        <p:xfrm>
          <a:off x="452580" y="2214709"/>
          <a:ext cx="11280240" cy="2066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Пятно 2 8"/>
          <p:cNvSpPr/>
          <p:nvPr/>
        </p:nvSpPr>
        <p:spPr>
          <a:xfrm>
            <a:off x="1769421" y="1371558"/>
            <a:ext cx="3098995" cy="1013473"/>
          </a:xfrm>
          <a:prstGeom prst="irregularSeal2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Лишние перемещение</a:t>
            </a:r>
          </a:p>
        </p:txBody>
      </p:sp>
      <p:sp>
        <p:nvSpPr>
          <p:cNvPr id="11" name="Пятно 2 10"/>
          <p:cNvSpPr/>
          <p:nvPr/>
        </p:nvSpPr>
        <p:spPr>
          <a:xfrm>
            <a:off x="5913909" y="1371558"/>
            <a:ext cx="3098995" cy="1013473"/>
          </a:xfrm>
          <a:prstGeom prst="irregularSeal2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Потеря времени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2580" y="4364140"/>
            <a:ext cx="1519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минут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82025" y="4364140"/>
            <a:ext cx="1519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минуты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03406" y="4364140"/>
            <a:ext cx="1519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минут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36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71417"/>
            <a:ext cx="10911416" cy="85725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18A3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ТЕКУЩЕЕ СОСТОЯНИЕ ПРОЕКТА (ДО)  </a:t>
            </a:r>
            <a:endParaRPr lang="ru-RU" sz="3200" b="1" dirty="0">
              <a:solidFill>
                <a:srgbClr val="18A3B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User\Desktop\Новая папка\photo_2023-12-01_11-59-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33" y="1128155"/>
            <a:ext cx="4807758" cy="216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Новая папка\photo_2023-11-30_13-43-00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33" y="1128155"/>
            <a:ext cx="4807758" cy="216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Новая папка\photo_2023-11-30_13-43-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32" y="1128155"/>
            <a:ext cx="5005439" cy="2256358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Desktop\Новая папка\photo_2023-11-30_13-43-00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977" y="1128155"/>
            <a:ext cx="5005439" cy="2256358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User\Desktop\Новая папка\photo_2023-12-01_11-59-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269" y="3592724"/>
            <a:ext cx="6286023" cy="2833621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47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9B810"/>
      </a:accent1>
      <a:accent2>
        <a:srgbClr val="6C7074"/>
      </a:accent2>
      <a:accent3>
        <a:srgbClr val="BBA894"/>
      </a:accent3>
      <a:accent4>
        <a:srgbClr val="FFC000"/>
      </a:accent4>
      <a:accent5>
        <a:srgbClr val="8B6539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553</Words>
  <Application>Microsoft Office PowerPoint</Application>
  <PresentationFormat>Произвольный</PresentationFormat>
  <Paragraphs>112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Муниципальное бюджетное общеобразовательное учреждение  «Средняя школа №6 им. А.С.Макаренко»  (МБОУ СШ№ 6 им. А.С. Макаренко)</vt:lpstr>
      <vt:lpstr>       ВОВЛЕЧЕННЫЕ ЛИЦА И РАМКИ ПРОЕКТА  </vt:lpstr>
      <vt:lpstr>       ОБОСНОВАНИЕ ВЫБОРА</vt:lpstr>
      <vt:lpstr>       ЦЕЛИ И ПЛАНОВЫЙ ЭФФЕКТ</vt:lpstr>
      <vt:lpstr>Презентация PowerPoint</vt:lpstr>
      <vt:lpstr>ПЛАН МЕРОПРИЯТИЙ ПО ДОСТИЖЕНИЮ ЦЕЛЕВЫХ ПОКАЗАТЕЛЕЙ    ПРОЕКТА</vt:lpstr>
      <vt:lpstr>       РАБОТА НАД ПРОЕКТОМ</vt:lpstr>
      <vt:lpstr>       КАРТА ТЕКУЩЕГО СОСТОЯНИЯ ПРОЦЕССА</vt:lpstr>
      <vt:lpstr>ТЕКУЩЕЕ СОСТОЯНИЕ ПРОЕКТА (ДО)  </vt:lpstr>
      <vt:lpstr>       КАРТА ЦЕЛЕВОГО СОСТОЯНИЯ ПРОЦЕССА</vt:lpstr>
      <vt:lpstr>ЦЕЛЕВОЕ СОСТОЯНИЕ ПРОЕКТА (СТАЛО)  </vt:lpstr>
      <vt:lpstr>ЦЕЛЕВОЕ СОСТОЯНИЕ ПРОЕКТА (СТАЛО)  </vt:lpstr>
      <vt:lpstr>           ДОСТИГНУТЫЕ РЕЗУЛЬТАТЫ ПРОЕКТА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Microsoft Office User</dc:creator>
  <cp:lastModifiedBy>User</cp:lastModifiedBy>
  <cp:revision>7</cp:revision>
  <dcterms:created xsi:type="dcterms:W3CDTF">2023-02-11T11:38:42Z</dcterms:created>
  <dcterms:modified xsi:type="dcterms:W3CDTF">2024-02-01T09:53:38Z</dcterms:modified>
</cp:coreProperties>
</file>